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26"/>
  </p:notesMasterIdLst>
  <p:handoutMasterIdLst>
    <p:handoutMasterId r:id="rId27"/>
  </p:handoutMasterIdLst>
  <p:sldIdLst>
    <p:sldId id="264" r:id="rId5"/>
    <p:sldId id="260" r:id="rId6"/>
    <p:sldId id="265" r:id="rId7"/>
    <p:sldId id="277" r:id="rId8"/>
    <p:sldId id="266" r:id="rId9"/>
    <p:sldId id="279" r:id="rId10"/>
    <p:sldId id="267" r:id="rId11"/>
    <p:sldId id="268" r:id="rId12"/>
    <p:sldId id="271" r:id="rId13"/>
    <p:sldId id="284" r:id="rId14"/>
    <p:sldId id="269" r:id="rId15"/>
    <p:sldId id="282" r:id="rId16"/>
    <p:sldId id="280" r:id="rId17"/>
    <p:sldId id="281" r:id="rId18"/>
    <p:sldId id="273" r:id="rId19"/>
    <p:sldId id="270" r:id="rId20"/>
    <p:sldId id="272" r:id="rId21"/>
    <p:sldId id="274" r:id="rId22"/>
    <p:sldId id="278" r:id="rId23"/>
    <p:sldId id="276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248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0F58"/>
    <a:srgbClr val="0C0958"/>
    <a:srgbClr val="463480"/>
    <a:srgbClr val="0E0848"/>
    <a:srgbClr val="08053A"/>
    <a:srgbClr val="415265"/>
    <a:srgbClr val="192027"/>
    <a:srgbClr val="00A77F"/>
    <a:srgbClr val="90E3DC"/>
    <a:srgbClr val="F9F9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0" autoAdjust="0"/>
    <p:restoredTop sz="94660"/>
  </p:normalViewPr>
  <p:slideViewPr>
    <p:cSldViewPr snapToGrid="0">
      <p:cViewPr>
        <p:scale>
          <a:sx n="66" d="100"/>
          <a:sy n="66" d="100"/>
        </p:scale>
        <p:origin x="816" y="180"/>
      </p:cViewPr>
      <p:guideLst>
        <p:guide pos="4248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164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81722F-27E6-4DE9-9E55-68EF653B96A8}" type="doc">
      <dgm:prSet loTypeId="urn:microsoft.com/office/officeart/2005/8/layout/arrow2" loCatId="process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523A1AAA-55FA-49D1-8CF9-11BC5250DE87}">
      <dgm:prSet phldrT="[Text]"/>
      <dgm:spPr/>
      <dgm:t>
        <a:bodyPr/>
        <a:lstStyle/>
        <a:p>
          <a:r>
            <a:rPr lang="en-GB" b="1" smtClean="0"/>
            <a:t>understanding how the protein works</a:t>
          </a:r>
          <a:endParaRPr lang="en-US" dirty="0"/>
        </a:p>
      </dgm:t>
    </dgm:pt>
    <dgm:pt modelId="{A4D8AF5E-66F5-4E12-8637-1C0A084DCBDB}" type="parTrans" cxnId="{B312EA6F-8E2C-4C85-A142-50D231360DF4}">
      <dgm:prSet/>
      <dgm:spPr/>
      <dgm:t>
        <a:bodyPr/>
        <a:lstStyle/>
        <a:p>
          <a:endParaRPr lang="en-US"/>
        </a:p>
      </dgm:t>
    </dgm:pt>
    <dgm:pt modelId="{FF2A5FE5-8DF2-4316-971C-8AC112AEEF65}" type="sibTrans" cxnId="{B312EA6F-8E2C-4C85-A142-50D231360DF4}">
      <dgm:prSet/>
      <dgm:spPr/>
      <dgm:t>
        <a:bodyPr/>
        <a:lstStyle/>
        <a:p>
          <a:endParaRPr lang="en-US"/>
        </a:p>
      </dgm:t>
    </dgm:pt>
    <dgm:pt modelId="{3A991D09-21F1-4D65-B542-630F1482F7BC}">
      <dgm:prSet phldrT="[Text]"/>
      <dgm:spPr/>
      <dgm:t>
        <a:bodyPr/>
        <a:lstStyle/>
        <a:p>
          <a:r>
            <a:rPr lang="en-GB" b="1" dirty="0" smtClean="0"/>
            <a:t>use that information for different purposes</a:t>
          </a:r>
          <a:endParaRPr lang="en-US" dirty="0"/>
        </a:p>
      </dgm:t>
    </dgm:pt>
    <dgm:pt modelId="{691501B8-148F-4C44-8198-358C07998648}" type="parTrans" cxnId="{0597CF4F-AE4E-4F34-B951-7A4ECFABD358}">
      <dgm:prSet/>
      <dgm:spPr/>
      <dgm:t>
        <a:bodyPr/>
        <a:lstStyle/>
        <a:p>
          <a:endParaRPr lang="en-US"/>
        </a:p>
      </dgm:t>
    </dgm:pt>
    <dgm:pt modelId="{6501A7A9-5AFE-4A98-B134-81F464025109}" type="sibTrans" cxnId="{0597CF4F-AE4E-4F34-B951-7A4ECFABD358}">
      <dgm:prSet/>
      <dgm:spPr/>
      <dgm:t>
        <a:bodyPr/>
        <a:lstStyle/>
        <a:p>
          <a:endParaRPr lang="en-US"/>
        </a:p>
      </dgm:t>
    </dgm:pt>
    <dgm:pt modelId="{C28ED01C-AD31-4B97-A4DB-CD483A4936E4}">
      <dgm:prSet phldrT="[Text]"/>
      <dgm:spPr/>
      <dgm:t>
        <a:bodyPr/>
        <a:lstStyle/>
        <a:p>
          <a:r>
            <a:rPr lang="en-GB" b="1" dirty="0" smtClean="0"/>
            <a:t>control or modify protein’s function</a:t>
          </a:r>
          <a:endParaRPr lang="en-US" dirty="0"/>
        </a:p>
      </dgm:t>
    </dgm:pt>
    <dgm:pt modelId="{EBE75C7C-0E97-43C8-93ED-D4A92B8225F2}" type="parTrans" cxnId="{ADEB50DB-25F5-4630-8444-643C51A3D054}">
      <dgm:prSet/>
      <dgm:spPr/>
      <dgm:t>
        <a:bodyPr/>
        <a:lstStyle/>
        <a:p>
          <a:endParaRPr lang="en-US"/>
        </a:p>
      </dgm:t>
    </dgm:pt>
    <dgm:pt modelId="{88D08408-178B-496A-B0BB-1157FD880DCE}" type="sibTrans" cxnId="{ADEB50DB-25F5-4630-8444-643C51A3D054}">
      <dgm:prSet/>
      <dgm:spPr/>
      <dgm:t>
        <a:bodyPr/>
        <a:lstStyle/>
        <a:p>
          <a:endParaRPr lang="en-US"/>
        </a:p>
      </dgm:t>
    </dgm:pt>
    <dgm:pt modelId="{A535BCB2-659B-4AB4-831A-A6606FA3F203}">
      <dgm:prSet custT="1"/>
      <dgm:spPr/>
      <dgm:t>
        <a:bodyPr/>
        <a:lstStyle/>
        <a:p>
          <a:r>
            <a:rPr lang="en-GB" sz="1600" b="1" dirty="0" smtClean="0"/>
            <a:t>predict what molecules bind to that protein and understand various biological interactions</a:t>
          </a:r>
          <a:endParaRPr lang="en-GB" sz="1600" dirty="0"/>
        </a:p>
      </dgm:t>
    </dgm:pt>
    <dgm:pt modelId="{ECD8E77B-B8DE-4C63-ADE8-D331A9C48E1D}" type="parTrans" cxnId="{D51694B3-6E29-4384-801B-1CE5C5F34C4C}">
      <dgm:prSet/>
      <dgm:spPr/>
      <dgm:t>
        <a:bodyPr/>
        <a:lstStyle/>
        <a:p>
          <a:endParaRPr lang="en-US"/>
        </a:p>
      </dgm:t>
    </dgm:pt>
    <dgm:pt modelId="{DF0E9ACD-0150-441F-9C7F-1EF79E74B8CF}" type="sibTrans" cxnId="{D51694B3-6E29-4384-801B-1CE5C5F34C4C}">
      <dgm:prSet/>
      <dgm:spPr/>
      <dgm:t>
        <a:bodyPr/>
        <a:lstStyle/>
        <a:p>
          <a:endParaRPr lang="en-US"/>
        </a:p>
      </dgm:t>
    </dgm:pt>
    <dgm:pt modelId="{CADCD2ED-2AA7-4956-A1E2-59BB0BDC395F}">
      <dgm:prSet custT="1"/>
      <dgm:spPr/>
      <dgm:t>
        <a:bodyPr/>
        <a:lstStyle/>
        <a:p>
          <a:r>
            <a:rPr lang="en-GB" sz="1700" b="1" dirty="0" smtClean="0"/>
            <a:t>assist drug discovery or even design our own proteins.</a:t>
          </a:r>
          <a:endParaRPr lang="en-GB" sz="1700" dirty="0"/>
        </a:p>
      </dgm:t>
    </dgm:pt>
    <dgm:pt modelId="{9FDA8636-82F3-4787-AB76-328BE82EDF5C}" type="parTrans" cxnId="{29E93136-63FF-489F-B350-DF886590FE7C}">
      <dgm:prSet/>
      <dgm:spPr/>
      <dgm:t>
        <a:bodyPr/>
        <a:lstStyle/>
        <a:p>
          <a:endParaRPr lang="en-US"/>
        </a:p>
      </dgm:t>
    </dgm:pt>
    <dgm:pt modelId="{BF1FDBDC-4A5C-4505-BDC5-4D0A94219CA6}" type="sibTrans" cxnId="{29E93136-63FF-489F-B350-DF886590FE7C}">
      <dgm:prSet/>
      <dgm:spPr/>
      <dgm:t>
        <a:bodyPr/>
        <a:lstStyle/>
        <a:p>
          <a:endParaRPr lang="en-US"/>
        </a:p>
      </dgm:t>
    </dgm:pt>
    <dgm:pt modelId="{DC540391-41FB-48CC-91EE-ACE514B4E473}" type="pres">
      <dgm:prSet presAssocID="{A981722F-27E6-4DE9-9E55-68EF653B96A8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762D9E9-7053-460D-8061-AD8CCF51F63B}" type="pres">
      <dgm:prSet presAssocID="{A981722F-27E6-4DE9-9E55-68EF653B96A8}" presName="arrow" presStyleLbl="bgShp" presStyleIdx="0" presStyleCnt="1" custScaleX="119594" custLinFactNeighborX="-25166" custLinFactNeighborY="-9714"/>
      <dgm:spPr/>
    </dgm:pt>
    <dgm:pt modelId="{075D4C50-F68C-4B7D-84E4-24AF7C5A182B}" type="pres">
      <dgm:prSet presAssocID="{A981722F-27E6-4DE9-9E55-68EF653B96A8}" presName="arrowDiagram5" presStyleCnt="0"/>
      <dgm:spPr/>
    </dgm:pt>
    <dgm:pt modelId="{BED9F504-E963-4099-B661-EC063F98175A}" type="pres">
      <dgm:prSet presAssocID="{CADCD2ED-2AA7-4956-A1E2-59BB0BDC395F}" presName="bullet5a" presStyleLbl="node1" presStyleIdx="0" presStyleCnt="5"/>
      <dgm:spPr/>
    </dgm:pt>
    <dgm:pt modelId="{270CE985-1AD3-4F32-914C-83D4E3309B9F}" type="pres">
      <dgm:prSet presAssocID="{CADCD2ED-2AA7-4956-A1E2-59BB0BDC395F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97A8C88-6A6B-4A98-ACF5-EF6FDB4B9041}" type="pres">
      <dgm:prSet presAssocID="{A535BCB2-659B-4AB4-831A-A6606FA3F203}" presName="bullet5b" presStyleLbl="node1" presStyleIdx="1" presStyleCnt="5"/>
      <dgm:spPr/>
    </dgm:pt>
    <dgm:pt modelId="{5A26BB5F-484A-44A3-9F88-DC29886EAC97}" type="pres">
      <dgm:prSet presAssocID="{A535BCB2-659B-4AB4-831A-A6606FA3F203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98C53-B337-457F-9065-39FD0F4A6FEB}" type="pres">
      <dgm:prSet presAssocID="{523A1AAA-55FA-49D1-8CF9-11BC5250DE87}" presName="bullet5c" presStyleLbl="node1" presStyleIdx="2" presStyleCnt="5"/>
      <dgm:spPr/>
    </dgm:pt>
    <dgm:pt modelId="{A888D9C8-4D0A-4E8E-BDE5-6551E44E62AE}" type="pres">
      <dgm:prSet presAssocID="{523A1AAA-55FA-49D1-8CF9-11BC5250DE87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4B4736-FF5E-459C-8BF5-026FC4CE58B2}" type="pres">
      <dgm:prSet presAssocID="{3A991D09-21F1-4D65-B542-630F1482F7BC}" presName="bullet5d" presStyleLbl="node1" presStyleIdx="3" presStyleCnt="5"/>
      <dgm:spPr/>
    </dgm:pt>
    <dgm:pt modelId="{D75D66F9-175B-4E1B-AA2B-F3815EBFE901}" type="pres">
      <dgm:prSet presAssocID="{3A991D09-21F1-4D65-B542-630F1482F7BC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01632C0-5DC1-45F4-AA79-2420B63F227B}" type="pres">
      <dgm:prSet presAssocID="{C28ED01C-AD31-4B97-A4DB-CD483A4936E4}" presName="bullet5e" presStyleLbl="node1" presStyleIdx="4" presStyleCnt="5"/>
      <dgm:spPr/>
    </dgm:pt>
    <dgm:pt modelId="{973AC79F-5029-41B8-834D-E1D185EA4199}" type="pres">
      <dgm:prSet presAssocID="{C28ED01C-AD31-4B97-A4DB-CD483A4936E4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51694B3-6E29-4384-801B-1CE5C5F34C4C}" srcId="{A981722F-27E6-4DE9-9E55-68EF653B96A8}" destId="{A535BCB2-659B-4AB4-831A-A6606FA3F203}" srcOrd="1" destOrd="0" parTransId="{ECD8E77B-B8DE-4C63-ADE8-D331A9C48E1D}" sibTransId="{DF0E9ACD-0150-441F-9C7F-1EF79E74B8CF}"/>
    <dgm:cxn modelId="{ADEB50DB-25F5-4630-8444-643C51A3D054}" srcId="{A981722F-27E6-4DE9-9E55-68EF653B96A8}" destId="{C28ED01C-AD31-4B97-A4DB-CD483A4936E4}" srcOrd="4" destOrd="0" parTransId="{EBE75C7C-0E97-43C8-93ED-D4A92B8225F2}" sibTransId="{88D08408-178B-496A-B0BB-1157FD880DCE}"/>
    <dgm:cxn modelId="{67B6758D-03A1-47EC-B7AF-A28315BD68DD}" type="presOf" srcId="{3A991D09-21F1-4D65-B542-630F1482F7BC}" destId="{D75D66F9-175B-4E1B-AA2B-F3815EBFE901}" srcOrd="0" destOrd="0" presId="urn:microsoft.com/office/officeart/2005/8/layout/arrow2"/>
    <dgm:cxn modelId="{DFE67496-52D7-4808-A800-40994D4FB456}" type="presOf" srcId="{A535BCB2-659B-4AB4-831A-A6606FA3F203}" destId="{5A26BB5F-484A-44A3-9F88-DC29886EAC97}" srcOrd="0" destOrd="0" presId="urn:microsoft.com/office/officeart/2005/8/layout/arrow2"/>
    <dgm:cxn modelId="{0597CF4F-AE4E-4F34-B951-7A4ECFABD358}" srcId="{A981722F-27E6-4DE9-9E55-68EF653B96A8}" destId="{3A991D09-21F1-4D65-B542-630F1482F7BC}" srcOrd="3" destOrd="0" parTransId="{691501B8-148F-4C44-8198-358C07998648}" sibTransId="{6501A7A9-5AFE-4A98-B134-81F464025109}"/>
    <dgm:cxn modelId="{D93E0B0E-7C24-454C-8FAB-7EDA22BB1935}" type="presOf" srcId="{A981722F-27E6-4DE9-9E55-68EF653B96A8}" destId="{DC540391-41FB-48CC-91EE-ACE514B4E473}" srcOrd="0" destOrd="0" presId="urn:microsoft.com/office/officeart/2005/8/layout/arrow2"/>
    <dgm:cxn modelId="{B312EA6F-8E2C-4C85-A142-50D231360DF4}" srcId="{A981722F-27E6-4DE9-9E55-68EF653B96A8}" destId="{523A1AAA-55FA-49D1-8CF9-11BC5250DE87}" srcOrd="2" destOrd="0" parTransId="{A4D8AF5E-66F5-4E12-8637-1C0A084DCBDB}" sibTransId="{FF2A5FE5-8DF2-4316-971C-8AC112AEEF65}"/>
    <dgm:cxn modelId="{786603D5-2CFE-4C20-8C89-2BFD35F30B55}" type="presOf" srcId="{523A1AAA-55FA-49D1-8CF9-11BC5250DE87}" destId="{A888D9C8-4D0A-4E8E-BDE5-6551E44E62AE}" srcOrd="0" destOrd="0" presId="urn:microsoft.com/office/officeart/2005/8/layout/arrow2"/>
    <dgm:cxn modelId="{02B2014F-48B8-421A-AB4C-F5CCDB765B7C}" type="presOf" srcId="{CADCD2ED-2AA7-4956-A1E2-59BB0BDC395F}" destId="{270CE985-1AD3-4F32-914C-83D4E3309B9F}" srcOrd="0" destOrd="0" presId="urn:microsoft.com/office/officeart/2005/8/layout/arrow2"/>
    <dgm:cxn modelId="{29E93136-63FF-489F-B350-DF886590FE7C}" srcId="{A981722F-27E6-4DE9-9E55-68EF653B96A8}" destId="{CADCD2ED-2AA7-4956-A1E2-59BB0BDC395F}" srcOrd="0" destOrd="0" parTransId="{9FDA8636-82F3-4787-AB76-328BE82EDF5C}" sibTransId="{BF1FDBDC-4A5C-4505-BDC5-4D0A94219CA6}"/>
    <dgm:cxn modelId="{70E15641-C98C-434F-A136-0D9C8AF61D0C}" type="presOf" srcId="{C28ED01C-AD31-4B97-A4DB-CD483A4936E4}" destId="{973AC79F-5029-41B8-834D-E1D185EA4199}" srcOrd="0" destOrd="0" presId="urn:microsoft.com/office/officeart/2005/8/layout/arrow2"/>
    <dgm:cxn modelId="{DBF72DED-6264-4BAD-848E-BDFAF1190D3E}" type="presParOf" srcId="{DC540391-41FB-48CC-91EE-ACE514B4E473}" destId="{1762D9E9-7053-460D-8061-AD8CCF51F63B}" srcOrd="0" destOrd="0" presId="urn:microsoft.com/office/officeart/2005/8/layout/arrow2"/>
    <dgm:cxn modelId="{B90981FC-DFD3-416F-9359-A11BA04A02AD}" type="presParOf" srcId="{DC540391-41FB-48CC-91EE-ACE514B4E473}" destId="{075D4C50-F68C-4B7D-84E4-24AF7C5A182B}" srcOrd="1" destOrd="0" presId="urn:microsoft.com/office/officeart/2005/8/layout/arrow2"/>
    <dgm:cxn modelId="{19164426-89C0-4AD8-B207-D6AF2E7DB812}" type="presParOf" srcId="{075D4C50-F68C-4B7D-84E4-24AF7C5A182B}" destId="{BED9F504-E963-4099-B661-EC063F98175A}" srcOrd="0" destOrd="0" presId="urn:microsoft.com/office/officeart/2005/8/layout/arrow2"/>
    <dgm:cxn modelId="{80054D5E-8E7A-43D9-B14D-9B27EB20AD62}" type="presParOf" srcId="{075D4C50-F68C-4B7D-84E4-24AF7C5A182B}" destId="{270CE985-1AD3-4F32-914C-83D4E3309B9F}" srcOrd="1" destOrd="0" presId="urn:microsoft.com/office/officeart/2005/8/layout/arrow2"/>
    <dgm:cxn modelId="{6BB7273C-6B26-4285-A384-F37A2858D6E7}" type="presParOf" srcId="{075D4C50-F68C-4B7D-84E4-24AF7C5A182B}" destId="{E97A8C88-6A6B-4A98-ACF5-EF6FDB4B9041}" srcOrd="2" destOrd="0" presId="urn:microsoft.com/office/officeart/2005/8/layout/arrow2"/>
    <dgm:cxn modelId="{894EEDCC-B91B-45C8-B5AE-80B927AAF961}" type="presParOf" srcId="{075D4C50-F68C-4B7D-84E4-24AF7C5A182B}" destId="{5A26BB5F-484A-44A3-9F88-DC29886EAC97}" srcOrd="3" destOrd="0" presId="urn:microsoft.com/office/officeart/2005/8/layout/arrow2"/>
    <dgm:cxn modelId="{73F5B6A2-72D5-4E0D-AE6A-42473026131B}" type="presParOf" srcId="{075D4C50-F68C-4B7D-84E4-24AF7C5A182B}" destId="{63298C53-B337-457F-9065-39FD0F4A6FEB}" srcOrd="4" destOrd="0" presId="urn:microsoft.com/office/officeart/2005/8/layout/arrow2"/>
    <dgm:cxn modelId="{9656C119-331B-4954-A63D-D810F175010C}" type="presParOf" srcId="{075D4C50-F68C-4B7D-84E4-24AF7C5A182B}" destId="{A888D9C8-4D0A-4E8E-BDE5-6551E44E62AE}" srcOrd="5" destOrd="0" presId="urn:microsoft.com/office/officeart/2005/8/layout/arrow2"/>
    <dgm:cxn modelId="{F03240E0-AF06-42A8-8BCA-510CD1FE7DF6}" type="presParOf" srcId="{075D4C50-F68C-4B7D-84E4-24AF7C5A182B}" destId="{044B4736-FF5E-459C-8BF5-026FC4CE58B2}" srcOrd="6" destOrd="0" presId="urn:microsoft.com/office/officeart/2005/8/layout/arrow2"/>
    <dgm:cxn modelId="{13F5D71E-494F-443D-8670-EAA69824A09F}" type="presParOf" srcId="{075D4C50-F68C-4B7D-84E4-24AF7C5A182B}" destId="{D75D66F9-175B-4E1B-AA2B-F3815EBFE901}" srcOrd="7" destOrd="0" presId="urn:microsoft.com/office/officeart/2005/8/layout/arrow2"/>
    <dgm:cxn modelId="{EC3D538F-1B2E-443B-B03D-BF72990FA869}" type="presParOf" srcId="{075D4C50-F68C-4B7D-84E4-24AF7C5A182B}" destId="{B01632C0-5DC1-45F4-AA79-2420B63F227B}" srcOrd="8" destOrd="0" presId="urn:microsoft.com/office/officeart/2005/8/layout/arrow2"/>
    <dgm:cxn modelId="{A742E577-B495-44BD-B3DD-656FE2C171CE}" type="presParOf" srcId="{075D4C50-F68C-4B7D-84E4-24AF7C5A182B}" destId="{973AC79F-5029-41B8-834D-E1D185EA4199}" srcOrd="9" destOrd="0" presId="urn:microsoft.com/office/officeart/2005/8/layout/arrow2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9361BC-90B2-47E4-9334-5846BEFD768B}" type="doc">
      <dgm:prSet loTypeId="urn:microsoft.com/office/officeart/2009/layout/CircleArrowProcess" loCatId="process" qsTypeId="urn:microsoft.com/office/officeart/2005/8/quickstyle/simple3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385FBCF5-483E-4D45-957F-14BBC432726C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1</a:t>
          </a:r>
          <a:endParaRPr lang="en-US" dirty="0">
            <a:solidFill>
              <a:schemeClr val="bg1"/>
            </a:solidFill>
          </a:endParaRPr>
        </a:p>
      </dgm:t>
    </dgm:pt>
    <dgm:pt modelId="{FE0CF002-6719-4C0A-BA25-2DADAC18AA85}" type="parTrans" cxnId="{2CB9A471-4EB5-4534-ADB7-61AA3FB17AFA}">
      <dgm:prSet/>
      <dgm:spPr/>
      <dgm:t>
        <a:bodyPr/>
        <a:lstStyle/>
        <a:p>
          <a:endParaRPr lang="en-US"/>
        </a:p>
      </dgm:t>
    </dgm:pt>
    <dgm:pt modelId="{A08BD8E9-9EAA-47A5-956E-A86B12A19452}" type="sibTrans" cxnId="{2CB9A471-4EB5-4534-ADB7-61AA3FB17AFA}">
      <dgm:prSet/>
      <dgm:spPr/>
      <dgm:t>
        <a:bodyPr/>
        <a:lstStyle/>
        <a:p>
          <a:endParaRPr lang="en-US"/>
        </a:p>
      </dgm:t>
    </dgm:pt>
    <dgm:pt modelId="{D179F5FE-D2A5-4E76-80B1-6DC13065F7AB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2</a:t>
          </a:r>
          <a:endParaRPr lang="en-US" dirty="0">
            <a:solidFill>
              <a:schemeClr val="bg1"/>
            </a:solidFill>
          </a:endParaRPr>
        </a:p>
      </dgm:t>
    </dgm:pt>
    <dgm:pt modelId="{5B90BDBF-C6A7-407F-8148-49D633C080F3}" type="parTrans" cxnId="{6FCA8018-FBC1-47B9-889E-BC2802C2E0CD}">
      <dgm:prSet/>
      <dgm:spPr/>
      <dgm:t>
        <a:bodyPr/>
        <a:lstStyle/>
        <a:p>
          <a:endParaRPr lang="en-US"/>
        </a:p>
      </dgm:t>
    </dgm:pt>
    <dgm:pt modelId="{F8FBF565-C02B-4F6B-8BFB-30BD20265290}" type="sibTrans" cxnId="{6FCA8018-FBC1-47B9-889E-BC2802C2E0CD}">
      <dgm:prSet/>
      <dgm:spPr/>
      <dgm:t>
        <a:bodyPr/>
        <a:lstStyle/>
        <a:p>
          <a:endParaRPr lang="en-US"/>
        </a:p>
      </dgm:t>
    </dgm:pt>
    <dgm:pt modelId="{A9141840-7814-47BB-B0C6-820532096EA0}">
      <dgm:prSet phldrT="[Text]"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3</a:t>
          </a:r>
          <a:endParaRPr lang="en-US" dirty="0">
            <a:solidFill>
              <a:schemeClr val="bg1"/>
            </a:solidFill>
          </a:endParaRPr>
        </a:p>
      </dgm:t>
    </dgm:pt>
    <dgm:pt modelId="{7E19AEFC-4C7C-4BA0-8F00-2DC1121C6365}" type="parTrans" cxnId="{6CC4B517-EA26-4D79-A723-970AD5078F81}">
      <dgm:prSet/>
      <dgm:spPr/>
      <dgm:t>
        <a:bodyPr/>
        <a:lstStyle/>
        <a:p>
          <a:endParaRPr lang="en-US"/>
        </a:p>
      </dgm:t>
    </dgm:pt>
    <dgm:pt modelId="{F8B589EF-07C6-4873-9C2C-CBBD4C24C41C}" type="sibTrans" cxnId="{6CC4B517-EA26-4D79-A723-970AD5078F81}">
      <dgm:prSet/>
      <dgm:spPr/>
      <dgm:t>
        <a:bodyPr/>
        <a:lstStyle/>
        <a:p>
          <a:endParaRPr lang="en-US"/>
        </a:p>
      </dgm:t>
    </dgm:pt>
    <dgm:pt modelId="{BD810737-D2C0-47D5-B8EB-49E7ACB3B576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4</a:t>
          </a:r>
          <a:endParaRPr lang="en-US" dirty="0">
            <a:solidFill>
              <a:schemeClr val="bg1"/>
            </a:solidFill>
          </a:endParaRPr>
        </a:p>
      </dgm:t>
    </dgm:pt>
    <dgm:pt modelId="{7009D69D-0D39-4A1D-B6BE-D22C0B2F6E05}" type="parTrans" cxnId="{82C44920-69AE-4302-BD0F-F39479908D11}">
      <dgm:prSet/>
      <dgm:spPr/>
      <dgm:t>
        <a:bodyPr/>
        <a:lstStyle/>
        <a:p>
          <a:endParaRPr lang="en-US"/>
        </a:p>
      </dgm:t>
    </dgm:pt>
    <dgm:pt modelId="{42EF4285-35F5-45F8-B0D0-B67D5ED83CA0}" type="sibTrans" cxnId="{82C44920-69AE-4302-BD0F-F39479908D11}">
      <dgm:prSet/>
      <dgm:spPr/>
      <dgm:t>
        <a:bodyPr/>
        <a:lstStyle/>
        <a:p>
          <a:endParaRPr lang="en-US"/>
        </a:p>
      </dgm:t>
    </dgm:pt>
    <dgm:pt modelId="{575CF2F4-81B5-48FB-BDBF-205AC193A60B}">
      <dgm:prSet/>
      <dgm:spPr/>
      <dgm:t>
        <a:bodyPr/>
        <a:lstStyle/>
        <a:p>
          <a:r>
            <a:rPr lang="en-US" dirty="0" smtClean="0">
              <a:solidFill>
                <a:schemeClr val="bg1"/>
              </a:solidFill>
            </a:rPr>
            <a:t>5</a:t>
          </a:r>
          <a:endParaRPr lang="en-US" dirty="0">
            <a:solidFill>
              <a:schemeClr val="bg1"/>
            </a:solidFill>
          </a:endParaRPr>
        </a:p>
      </dgm:t>
    </dgm:pt>
    <dgm:pt modelId="{C0CEB1C5-7484-4451-A6C2-89967B47DC43}" type="parTrans" cxnId="{1E8F0E74-E8DA-4D45-9C88-8C47A55F312D}">
      <dgm:prSet/>
      <dgm:spPr/>
      <dgm:t>
        <a:bodyPr/>
        <a:lstStyle/>
        <a:p>
          <a:endParaRPr lang="en-US"/>
        </a:p>
      </dgm:t>
    </dgm:pt>
    <dgm:pt modelId="{4E2863EB-5A28-4B6B-86EA-C7E6387D8625}" type="sibTrans" cxnId="{1E8F0E74-E8DA-4D45-9C88-8C47A55F312D}">
      <dgm:prSet/>
      <dgm:spPr/>
      <dgm:t>
        <a:bodyPr/>
        <a:lstStyle/>
        <a:p>
          <a:endParaRPr lang="en-US"/>
        </a:p>
      </dgm:t>
    </dgm:pt>
    <dgm:pt modelId="{BF8FCD76-622A-4B01-BBE2-2DB9FEA3CEFE}" type="pres">
      <dgm:prSet presAssocID="{F59361BC-90B2-47E4-9334-5846BEFD768B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F2D9B891-6FB1-4EC4-8079-777B1FC21CFF}" type="pres">
      <dgm:prSet presAssocID="{385FBCF5-483E-4D45-957F-14BBC432726C}" presName="Accent1" presStyleCnt="0"/>
      <dgm:spPr/>
    </dgm:pt>
    <dgm:pt modelId="{5C04B4AC-9054-4E0F-A4BD-172C10D3AF6F}" type="pres">
      <dgm:prSet presAssocID="{385FBCF5-483E-4D45-957F-14BBC432726C}" presName="Accent" presStyleLbl="node1" presStyleIdx="0" presStyleCnt="5"/>
      <dgm:spPr/>
    </dgm:pt>
    <dgm:pt modelId="{D4879162-B9BF-4E1F-96BD-E0B6707D0E37}" type="pres">
      <dgm:prSet presAssocID="{385FBCF5-483E-4D45-957F-14BBC432726C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BF0C82-27B0-4980-9251-3DFA3A49AE03}" type="pres">
      <dgm:prSet presAssocID="{D179F5FE-D2A5-4E76-80B1-6DC13065F7AB}" presName="Accent2" presStyleCnt="0"/>
      <dgm:spPr/>
    </dgm:pt>
    <dgm:pt modelId="{D5965144-A3DD-412E-B84C-CFABA5F161D2}" type="pres">
      <dgm:prSet presAssocID="{D179F5FE-D2A5-4E76-80B1-6DC13065F7AB}" presName="Accent" presStyleLbl="node1" presStyleIdx="1" presStyleCnt="5"/>
      <dgm:spPr/>
    </dgm:pt>
    <dgm:pt modelId="{8F4E7F0A-2191-4AE7-9742-CBA385134D69}" type="pres">
      <dgm:prSet presAssocID="{D179F5FE-D2A5-4E76-80B1-6DC13065F7AB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085A64-50FB-4C33-94DB-6956B74D02AB}" type="pres">
      <dgm:prSet presAssocID="{A9141840-7814-47BB-B0C6-820532096EA0}" presName="Accent3" presStyleCnt="0"/>
      <dgm:spPr/>
    </dgm:pt>
    <dgm:pt modelId="{803A9296-818D-4145-AECF-FF6474F5BE9B}" type="pres">
      <dgm:prSet presAssocID="{A9141840-7814-47BB-B0C6-820532096EA0}" presName="Accent" presStyleLbl="node1" presStyleIdx="2" presStyleCnt="5" custLinFactNeighborX="-2654" custLinFactNeighborY="3203"/>
      <dgm:spPr/>
    </dgm:pt>
    <dgm:pt modelId="{862D3E63-807D-4F38-B7E8-8BC59601100A}" type="pres">
      <dgm:prSet presAssocID="{A9141840-7814-47BB-B0C6-820532096EA0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A11704-5813-468F-94AE-E71581F7BE24}" type="pres">
      <dgm:prSet presAssocID="{BD810737-D2C0-47D5-B8EB-49E7ACB3B576}" presName="Accent4" presStyleCnt="0"/>
      <dgm:spPr/>
    </dgm:pt>
    <dgm:pt modelId="{E16DD8AB-8772-49CB-B169-231CCA664FDD}" type="pres">
      <dgm:prSet presAssocID="{BD810737-D2C0-47D5-B8EB-49E7ACB3B576}" presName="Accent" presStyleLbl="node1" presStyleIdx="3" presStyleCnt="5"/>
      <dgm:spPr/>
    </dgm:pt>
    <dgm:pt modelId="{4A3D630C-C399-4705-824F-D042A208D1E7}" type="pres">
      <dgm:prSet presAssocID="{BD810737-D2C0-47D5-B8EB-49E7ACB3B576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8DAB1-4AA8-460D-B373-FF5472A67F6F}" type="pres">
      <dgm:prSet presAssocID="{575CF2F4-81B5-48FB-BDBF-205AC193A60B}" presName="Accent5" presStyleCnt="0"/>
      <dgm:spPr/>
    </dgm:pt>
    <dgm:pt modelId="{89D2CDB0-DAE6-4DFA-80CF-E3D581836A0D}" type="pres">
      <dgm:prSet presAssocID="{575CF2F4-81B5-48FB-BDBF-205AC193A60B}" presName="Accent" presStyleLbl="node1" presStyleIdx="4" presStyleCnt="5"/>
      <dgm:spPr/>
    </dgm:pt>
    <dgm:pt modelId="{BF94765B-8F86-43F2-8028-4FC74E8D34E2}" type="pres">
      <dgm:prSet presAssocID="{575CF2F4-81B5-48FB-BDBF-205AC193A60B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CB9A471-4EB5-4534-ADB7-61AA3FB17AFA}" srcId="{F59361BC-90B2-47E4-9334-5846BEFD768B}" destId="{385FBCF5-483E-4D45-957F-14BBC432726C}" srcOrd="0" destOrd="0" parTransId="{FE0CF002-6719-4C0A-BA25-2DADAC18AA85}" sibTransId="{A08BD8E9-9EAA-47A5-956E-A86B12A19452}"/>
    <dgm:cxn modelId="{389BD0F5-8B06-4A61-BFAA-B4EE8E226502}" type="presOf" srcId="{575CF2F4-81B5-48FB-BDBF-205AC193A60B}" destId="{BF94765B-8F86-43F2-8028-4FC74E8D34E2}" srcOrd="0" destOrd="0" presId="urn:microsoft.com/office/officeart/2009/layout/CircleArrowProcess"/>
    <dgm:cxn modelId="{7566BE5D-B502-456E-8A39-875C1B50B04B}" type="presOf" srcId="{BD810737-D2C0-47D5-B8EB-49E7ACB3B576}" destId="{4A3D630C-C399-4705-824F-D042A208D1E7}" srcOrd="0" destOrd="0" presId="urn:microsoft.com/office/officeart/2009/layout/CircleArrowProcess"/>
    <dgm:cxn modelId="{E8F81534-FE76-476B-8C93-3BAEB994A58E}" type="presOf" srcId="{D179F5FE-D2A5-4E76-80B1-6DC13065F7AB}" destId="{8F4E7F0A-2191-4AE7-9742-CBA385134D69}" srcOrd="0" destOrd="0" presId="urn:microsoft.com/office/officeart/2009/layout/CircleArrowProcess"/>
    <dgm:cxn modelId="{CEE6D5D7-F864-4C23-A9FF-677E7FB3ACE6}" type="presOf" srcId="{385FBCF5-483E-4D45-957F-14BBC432726C}" destId="{D4879162-B9BF-4E1F-96BD-E0B6707D0E37}" srcOrd="0" destOrd="0" presId="urn:microsoft.com/office/officeart/2009/layout/CircleArrowProcess"/>
    <dgm:cxn modelId="{6CC4B517-EA26-4D79-A723-970AD5078F81}" srcId="{F59361BC-90B2-47E4-9334-5846BEFD768B}" destId="{A9141840-7814-47BB-B0C6-820532096EA0}" srcOrd="2" destOrd="0" parTransId="{7E19AEFC-4C7C-4BA0-8F00-2DC1121C6365}" sibTransId="{F8B589EF-07C6-4873-9C2C-CBBD4C24C41C}"/>
    <dgm:cxn modelId="{82C44920-69AE-4302-BD0F-F39479908D11}" srcId="{F59361BC-90B2-47E4-9334-5846BEFD768B}" destId="{BD810737-D2C0-47D5-B8EB-49E7ACB3B576}" srcOrd="3" destOrd="0" parTransId="{7009D69D-0D39-4A1D-B6BE-D22C0B2F6E05}" sibTransId="{42EF4285-35F5-45F8-B0D0-B67D5ED83CA0}"/>
    <dgm:cxn modelId="{6FCA8018-FBC1-47B9-889E-BC2802C2E0CD}" srcId="{F59361BC-90B2-47E4-9334-5846BEFD768B}" destId="{D179F5FE-D2A5-4E76-80B1-6DC13065F7AB}" srcOrd="1" destOrd="0" parTransId="{5B90BDBF-C6A7-407F-8148-49D633C080F3}" sibTransId="{F8FBF565-C02B-4F6B-8BFB-30BD20265290}"/>
    <dgm:cxn modelId="{89C5E08F-E38C-488A-95FA-ECA11B87D193}" type="presOf" srcId="{A9141840-7814-47BB-B0C6-820532096EA0}" destId="{862D3E63-807D-4F38-B7E8-8BC59601100A}" srcOrd="0" destOrd="0" presId="urn:microsoft.com/office/officeart/2009/layout/CircleArrowProcess"/>
    <dgm:cxn modelId="{1E8F0E74-E8DA-4D45-9C88-8C47A55F312D}" srcId="{F59361BC-90B2-47E4-9334-5846BEFD768B}" destId="{575CF2F4-81B5-48FB-BDBF-205AC193A60B}" srcOrd="4" destOrd="0" parTransId="{C0CEB1C5-7484-4451-A6C2-89967B47DC43}" sibTransId="{4E2863EB-5A28-4B6B-86EA-C7E6387D8625}"/>
    <dgm:cxn modelId="{27D1DA7A-E7C8-4E88-97BC-464609DD8C75}" type="presOf" srcId="{F59361BC-90B2-47E4-9334-5846BEFD768B}" destId="{BF8FCD76-622A-4B01-BBE2-2DB9FEA3CEFE}" srcOrd="0" destOrd="0" presId="urn:microsoft.com/office/officeart/2009/layout/CircleArrowProcess"/>
    <dgm:cxn modelId="{6753AF82-5C22-4ACD-9083-51BCD9813240}" type="presParOf" srcId="{BF8FCD76-622A-4B01-BBE2-2DB9FEA3CEFE}" destId="{F2D9B891-6FB1-4EC4-8079-777B1FC21CFF}" srcOrd="0" destOrd="0" presId="urn:microsoft.com/office/officeart/2009/layout/CircleArrowProcess"/>
    <dgm:cxn modelId="{E6833FA1-1AFD-49C7-A2FA-76B1422CAAC1}" type="presParOf" srcId="{F2D9B891-6FB1-4EC4-8079-777B1FC21CFF}" destId="{5C04B4AC-9054-4E0F-A4BD-172C10D3AF6F}" srcOrd="0" destOrd="0" presId="urn:microsoft.com/office/officeart/2009/layout/CircleArrowProcess"/>
    <dgm:cxn modelId="{29BF5EFA-FB4F-4A2E-984A-152AD3224B37}" type="presParOf" srcId="{BF8FCD76-622A-4B01-BBE2-2DB9FEA3CEFE}" destId="{D4879162-B9BF-4E1F-96BD-E0B6707D0E37}" srcOrd="1" destOrd="0" presId="urn:microsoft.com/office/officeart/2009/layout/CircleArrowProcess"/>
    <dgm:cxn modelId="{8EE5ED89-2F9A-4AE9-81A4-7FC593D4A75E}" type="presParOf" srcId="{BF8FCD76-622A-4B01-BBE2-2DB9FEA3CEFE}" destId="{EFBF0C82-27B0-4980-9251-3DFA3A49AE03}" srcOrd="2" destOrd="0" presId="urn:microsoft.com/office/officeart/2009/layout/CircleArrowProcess"/>
    <dgm:cxn modelId="{A9EBD173-00D9-4752-B9D0-8E1864D01DBD}" type="presParOf" srcId="{EFBF0C82-27B0-4980-9251-3DFA3A49AE03}" destId="{D5965144-A3DD-412E-B84C-CFABA5F161D2}" srcOrd="0" destOrd="0" presId="urn:microsoft.com/office/officeart/2009/layout/CircleArrowProcess"/>
    <dgm:cxn modelId="{0BDCD011-6765-450B-8F25-1F7A1A68A341}" type="presParOf" srcId="{BF8FCD76-622A-4B01-BBE2-2DB9FEA3CEFE}" destId="{8F4E7F0A-2191-4AE7-9742-CBA385134D69}" srcOrd="3" destOrd="0" presId="urn:microsoft.com/office/officeart/2009/layout/CircleArrowProcess"/>
    <dgm:cxn modelId="{B7CA72F1-AE6D-4FF8-BE08-9C0620212DC2}" type="presParOf" srcId="{BF8FCD76-622A-4B01-BBE2-2DB9FEA3CEFE}" destId="{13085A64-50FB-4C33-94DB-6956B74D02AB}" srcOrd="4" destOrd="0" presId="urn:microsoft.com/office/officeart/2009/layout/CircleArrowProcess"/>
    <dgm:cxn modelId="{525CCC8F-ED8D-467C-AFC5-6883171DD0B8}" type="presParOf" srcId="{13085A64-50FB-4C33-94DB-6956B74D02AB}" destId="{803A9296-818D-4145-AECF-FF6474F5BE9B}" srcOrd="0" destOrd="0" presId="urn:microsoft.com/office/officeart/2009/layout/CircleArrowProcess"/>
    <dgm:cxn modelId="{CF6EB2CB-1A9B-411C-9961-2F55B6618AF9}" type="presParOf" srcId="{BF8FCD76-622A-4B01-BBE2-2DB9FEA3CEFE}" destId="{862D3E63-807D-4F38-B7E8-8BC59601100A}" srcOrd="5" destOrd="0" presId="urn:microsoft.com/office/officeart/2009/layout/CircleArrowProcess"/>
    <dgm:cxn modelId="{C997761B-9D7D-4DCA-B44A-781183EE8051}" type="presParOf" srcId="{BF8FCD76-622A-4B01-BBE2-2DB9FEA3CEFE}" destId="{D4A11704-5813-468F-94AE-E71581F7BE24}" srcOrd="6" destOrd="0" presId="urn:microsoft.com/office/officeart/2009/layout/CircleArrowProcess"/>
    <dgm:cxn modelId="{0A0CB3F7-2930-45DA-8F04-71516199C09C}" type="presParOf" srcId="{D4A11704-5813-468F-94AE-E71581F7BE24}" destId="{E16DD8AB-8772-49CB-B169-231CCA664FDD}" srcOrd="0" destOrd="0" presId="urn:microsoft.com/office/officeart/2009/layout/CircleArrowProcess"/>
    <dgm:cxn modelId="{90FF63CE-AA1E-41BB-8B07-CDDCE41F3FF5}" type="presParOf" srcId="{BF8FCD76-622A-4B01-BBE2-2DB9FEA3CEFE}" destId="{4A3D630C-C399-4705-824F-D042A208D1E7}" srcOrd="7" destOrd="0" presId="urn:microsoft.com/office/officeart/2009/layout/CircleArrowProcess"/>
    <dgm:cxn modelId="{45A7B065-E509-4117-805C-1F982A2E089A}" type="presParOf" srcId="{BF8FCD76-622A-4B01-BBE2-2DB9FEA3CEFE}" destId="{C568DAB1-4AA8-460D-B373-FF5472A67F6F}" srcOrd="8" destOrd="0" presId="urn:microsoft.com/office/officeart/2009/layout/CircleArrowProcess"/>
    <dgm:cxn modelId="{2EDF5B47-5873-457D-AB5E-78DB897B609E}" type="presParOf" srcId="{C568DAB1-4AA8-460D-B373-FF5472A67F6F}" destId="{89D2CDB0-DAE6-4DFA-80CF-E3D581836A0D}" srcOrd="0" destOrd="0" presId="urn:microsoft.com/office/officeart/2009/layout/CircleArrowProcess"/>
    <dgm:cxn modelId="{1DA82353-BA65-4B08-A759-074C753EBA3D}" type="presParOf" srcId="{BF8FCD76-622A-4B01-BBE2-2DB9FEA3CEFE}" destId="{BF94765B-8F86-43F2-8028-4FC74E8D34E2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692F723-B7A9-4C13-B9EA-0345BF264281}" type="doc">
      <dgm:prSet loTypeId="urn:microsoft.com/office/officeart/2005/8/layout/process5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A0BD85DD-24BA-4CA1-831F-A6461A11FBB8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Target sequence </a:t>
          </a:r>
          <a:endParaRPr lang="en-US" dirty="0">
            <a:solidFill>
              <a:schemeClr val="bg1"/>
            </a:solidFill>
          </a:endParaRPr>
        </a:p>
      </dgm:t>
    </dgm:pt>
    <dgm:pt modelId="{50EDE81E-734C-47A9-8C83-1881C6A0E5DD}" type="parTrans" cxnId="{687D284C-0C6F-4C4C-AE04-F479202DD2EF}">
      <dgm:prSet/>
      <dgm:spPr/>
      <dgm:t>
        <a:bodyPr/>
        <a:lstStyle/>
        <a:p>
          <a:endParaRPr lang="en-US"/>
        </a:p>
      </dgm:t>
    </dgm:pt>
    <dgm:pt modelId="{D67FBB5E-7DDE-430B-9D6F-03ECC37352D4}" type="sibTrans" cxnId="{687D284C-0C6F-4C4C-AE04-F479202DD2EF}">
      <dgm:prSet/>
      <dgm:spPr/>
      <dgm:t>
        <a:bodyPr/>
        <a:lstStyle/>
        <a:p>
          <a:endParaRPr lang="en-US"/>
        </a:p>
      </dgm:t>
    </dgm:pt>
    <dgm:pt modelId="{64C869FD-6580-4695-88D2-A11346787464}">
      <dgm:prSet phldrT="[Text]"/>
      <dgm:spPr/>
      <dgm:t>
        <a:bodyPr/>
        <a:lstStyle/>
        <a:p>
          <a:r>
            <a:rPr lang="en-US" dirty="0" smtClean="0"/>
            <a:t>Template selection</a:t>
          </a:r>
          <a:endParaRPr lang="en-US" dirty="0"/>
        </a:p>
      </dgm:t>
    </dgm:pt>
    <dgm:pt modelId="{DD6B23B0-BF9E-4241-ACAD-3AE0581984E2}" type="parTrans" cxnId="{98054ADA-6C22-457F-B37B-2C473B867495}">
      <dgm:prSet/>
      <dgm:spPr/>
      <dgm:t>
        <a:bodyPr/>
        <a:lstStyle/>
        <a:p>
          <a:endParaRPr lang="en-US"/>
        </a:p>
      </dgm:t>
    </dgm:pt>
    <dgm:pt modelId="{C38EF4E2-EE3F-4FBA-A383-B4905A66BB59}" type="sibTrans" cxnId="{98054ADA-6C22-457F-B37B-2C473B867495}">
      <dgm:prSet/>
      <dgm:spPr/>
      <dgm:t>
        <a:bodyPr/>
        <a:lstStyle/>
        <a:p>
          <a:endParaRPr lang="en-US"/>
        </a:p>
      </dgm:t>
    </dgm:pt>
    <dgm:pt modelId="{DF49CE81-3CEC-4158-B1B1-488C9CE03594}">
      <dgm:prSet phldrT="[Text]"/>
      <dgm:spPr/>
      <dgm:t>
        <a:bodyPr/>
        <a:lstStyle/>
        <a:p>
          <a:r>
            <a:rPr lang="en-US" dirty="0" smtClean="0"/>
            <a:t>Alignment</a:t>
          </a:r>
        </a:p>
        <a:p>
          <a:r>
            <a:rPr lang="en-US" dirty="0" smtClean="0"/>
            <a:t>Template-target</a:t>
          </a:r>
          <a:endParaRPr lang="en-US" dirty="0"/>
        </a:p>
      </dgm:t>
    </dgm:pt>
    <dgm:pt modelId="{AD3B1CDB-397E-41E7-A51A-CFF53D9FE691}" type="parTrans" cxnId="{4F81F20A-8973-4F6B-A1B3-88DB2BFBA2CE}">
      <dgm:prSet/>
      <dgm:spPr/>
      <dgm:t>
        <a:bodyPr/>
        <a:lstStyle/>
        <a:p>
          <a:endParaRPr lang="en-US"/>
        </a:p>
      </dgm:t>
    </dgm:pt>
    <dgm:pt modelId="{3B7DF427-B970-46F1-BA89-D278C1819D32}" type="sibTrans" cxnId="{4F81F20A-8973-4F6B-A1B3-88DB2BFBA2CE}">
      <dgm:prSet/>
      <dgm:spPr/>
      <dgm:t>
        <a:bodyPr/>
        <a:lstStyle/>
        <a:p>
          <a:endParaRPr lang="en-US"/>
        </a:p>
      </dgm:t>
    </dgm:pt>
    <dgm:pt modelId="{2EAB88CE-72C3-4CEF-9670-A68D8E940F70}">
      <dgm:prSet phldrT="[Text]"/>
      <dgm:spPr/>
      <dgm:t>
        <a:bodyPr/>
        <a:lstStyle/>
        <a:p>
          <a:r>
            <a:rPr lang="en-US" dirty="0" smtClean="0"/>
            <a:t>Backbone</a:t>
          </a:r>
          <a:r>
            <a:rPr lang="en-US" baseline="0" dirty="0" smtClean="0"/>
            <a:t> generation</a:t>
          </a:r>
          <a:endParaRPr lang="en-US" dirty="0"/>
        </a:p>
      </dgm:t>
    </dgm:pt>
    <dgm:pt modelId="{86B94AAD-6FEA-4392-A239-CEBCAFA7F1BF}" type="parTrans" cxnId="{72EE7EB4-5345-4D75-8878-C8D4B2DFFF4A}">
      <dgm:prSet/>
      <dgm:spPr/>
      <dgm:t>
        <a:bodyPr/>
        <a:lstStyle/>
        <a:p>
          <a:endParaRPr lang="en-US"/>
        </a:p>
      </dgm:t>
    </dgm:pt>
    <dgm:pt modelId="{64B1E82F-BFFF-43E9-A8CE-D75A8DB503D2}" type="sibTrans" cxnId="{72EE7EB4-5345-4D75-8878-C8D4B2DFFF4A}">
      <dgm:prSet/>
      <dgm:spPr/>
      <dgm:t>
        <a:bodyPr/>
        <a:lstStyle/>
        <a:p>
          <a:endParaRPr lang="en-US"/>
        </a:p>
      </dgm:t>
    </dgm:pt>
    <dgm:pt modelId="{FE27D6AF-49B3-454A-B27A-3B8C6C24AA1A}">
      <dgm:prSet phldrT="[Text]"/>
      <dgm:spPr/>
      <dgm:t>
        <a:bodyPr/>
        <a:lstStyle/>
        <a:p>
          <a:r>
            <a:rPr lang="en-US" dirty="0" smtClean="0"/>
            <a:t>Loop  modelling</a:t>
          </a:r>
          <a:endParaRPr lang="en-US" dirty="0"/>
        </a:p>
      </dgm:t>
    </dgm:pt>
    <dgm:pt modelId="{9F40BE96-F207-45A3-B6A7-288684394C57}" type="parTrans" cxnId="{F9ED0B96-7955-444B-9B20-37618307827C}">
      <dgm:prSet/>
      <dgm:spPr/>
      <dgm:t>
        <a:bodyPr/>
        <a:lstStyle/>
        <a:p>
          <a:endParaRPr lang="en-US"/>
        </a:p>
      </dgm:t>
    </dgm:pt>
    <dgm:pt modelId="{179047CE-B4F8-4363-B9E7-A18102321507}" type="sibTrans" cxnId="{F9ED0B96-7955-444B-9B20-37618307827C}">
      <dgm:prSet/>
      <dgm:spPr/>
      <dgm:t>
        <a:bodyPr/>
        <a:lstStyle/>
        <a:p>
          <a:endParaRPr lang="en-US"/>
        </a:p>
      </dgm:t>
    </dgm:pt>
    <dgm:pt modelId="{62C217F6-D979-4D5A-8E7D-7C3BD2C21E74}">
      <dgm:prSet/>
      <dgm:spPr/>
      <dgm:t>
        <a:bodyPr/>
        <a:lstStyle/>
        <a:p>
          <a:r>
            <a:rPr lang="en-US" dirty="0" smtClean="0"/>
            <a:t>Side chain modelling</a:t>
          </a:r>
          <a:endParaRPr lang="en-US" dirty="0"/>
        </a:p>
      </dgm:t>
    </dgm:pt>
    <dgm:pt modelId="{3FE1C724-43A6-4DD9-B8D1-192D2844E1E2}" type="parTrans" cxnId="{3C7D32DB-932A-46FD-8B26-6804D563B422}">
      <dgm:prSet/>
      <dgm:spPr/>
      <dgm:t>
        <a:bodyPr/>
        <a:lstStyle/>
        <a:p>
          <a:endParaRPr lang="en-US"/>
        </a:p>
      </dgm:t>
    </dgm:pt>
    <dgm:pt modelId="{B403DC13-6DF2-47EB-979B-2C0005B5562F}" type="sibTrans" cxnId="{3C7D32DB-932A-46FD-8B26-6804D563B422}">
      <dgm:prSet/>
      <dgm:spPr/>
      <dgm:t>
        <a:bodyPr/>
        <a:lstStyle/>
        <a:p>
          <a:endParaRPr lang="en-US"/>
        </a:p>
      </dgm:t>
    </dgm:pt>
    <dgm:pt modelId="{D92A93EA-B5DA-4BB2-8FD1-F6665AF4BFA9}">
      <dgm:prSet/>
      <dgm:spPr/>
      <dgm:t>
        <a:bodyPr/>
        <a:lstStyle/>
        <a:p>
          <a:r>
            <a:rPr lang="en-US" dirty="0" smtClean="0"/>
            <a:t>Optimization and validation </a:t>
          </a:r>
          <a:endParaRPr lang="en-US" dirty="0"/>
        </a:p>
      </dgm:t>
    </dgm:pt>
    <dgm:pt modelId="{60EE93C4-1A13-4DF5-B0D2-A5C805C1CF40}" type="parTrans" cxnId="{E8674366-FAD5-4FCB-9ECA-E62DB4827B8C}">
      <dgm:prSet/>
      <dgm:spPr/>
      <dgm:t>
        <a:bodyPr/>
        <a:lstStyle/>
        <a:p>
          <a:endParaRPr lang="en-US"/>
        </a:p>
      </dgm:t>
    </dgm:pt>
    <dgm:pt modelId="{CB1916D6-2223-425B-BA49-84A78AC4C578}" type="sibTrans" cxnId="{E8674366-FAD5-4FCB-9ECA-E62DB4827B8C}">
      <dgm:prSet/>
      <dgm:spPr/>
      <dgm:t>
        <a:bodyPr/>
        <a:lstStyle/>
        <a:p>
          <a:endParaRPr lang="en-US"/>
        </a:p>
      </dgm:t>
    </dgm:pt>
    <dgm:pt modelId="{4EAD2C2A-BC3D-4F85-AA1C-68E2C6D5F3E8}" type="pres">
      <dgm:prSet presAssocID="{1692F723-B7A9-4C13-B9EA-0345BF264281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A83F915-2C36-438E-A76B-8BF9B18AB70D}" type="pres">
      <dgm:prSet presAssocID="{A0BD85DD-24BA-4CA1-831F-A6461A11FBB8}" presName="node" presStyleLbl="node1" presStyleIdx="0" presStyleCnt="7" custLinFactNeighborY="11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29B2D8-68E5-435B-8E4F-50AE76A71CA5}" type="pres">
      <dgm:prSet presAssocID="{D67FBB5E-7DDE-430B-9D6F-03ECC37352D4}" presName="sibTrans" presStyleLbl="sibTrans2D1" presStyleIdx="0" presStyleCnt="6"/>
      <dgm:spPr/>
      <dgm:t>
        <a:bodyPr/>
        <a:lstStyle/>
        <a:p>
          <a:endParaRPr lang="en-US"/>
        </a:p>
      </dgm:t>
    </dgm:pt>
    <dgm:pt modelId="{AFB8072F-EA30-44E4-AA74-FC99E57A841D}" type="pres">
      <dgm:prSet presAssocID="{D67FBB5E-7DDE-430B-9D6F-03ECC37352D4}" presName="connectorText" presStyleLbl="sibTrans2D1" presStyleIdx="0" presStyleCnt="6"/>
      <dgm:spPr/>
      <dgm:t>
        <a:bodyPr/>
        <a:lstStyle/>
        <a:p>
          <a:endParaRPr lang="en-US"/>
        </a:p>
      </dgm:t>
    </dgm:pt>
    <dgm:pt modelId="{5440913C-CFD2-41AD-B1A2-13B6D1A2CA1A}" type="pres">
      <dgm:prSet presAssocID="{64C869FD-6580-4695-88D2-A11346787464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FB4248-65E2-4073-AEC7-C3FA8B18958F}" type="pres">
      <dgm:prSet presAssocID="{C38EF4E2-EE3F-4FBA-A383-B4905A66BB59}" presName="sibTrans" presStyleLbl="sibTrans2D1" presStyleIdx="1" presStyleCnt="6"/>
      <dgm:spPr/>
      <dgm:t>
        <a:bodyPr/>
        <a:lstStyle/>
        <a:p>
          <a:endParaRPr lang="en-US"/>
        </a:p>
      </dgm:t>
    </dgm:pt>
    <dgm:pt modelId="{DB1FF677-678D-4AC7-BD03-4A373A6C4F67}" type="pres">
      <dgm:prSet presAssocID="{C38EF4E2-EE3F-4FBA-A383-B4905A66BB59}" presName="connectorText" presStyleLbl="sibTrans2D1" presStyleIdx="1" presStyleCnt="6"/>
      <dgm:spPr/>
      <dgm:t>
        <a:bodyPr/>
        <a:lstStyle/>
        <a:p>
          <a:endParaRPr lang="en-US"/>
        </a:p>
      </dgm:t>
    </dgm:pt>
    <dgm:pt modelId="{8FBE5888-8301-47F9-804B-AA46449CDB57}" type="pres">
      <dgm:prSet presAssocID="{DF49CE81-3CEC-4158-B1B1-488C9CE03594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0E5EA6D-15AD-4250-95BF-FCE9C552502D}" type="pres">
      <dgm:prSet presAssocID="{3B7DF427-B970-46F1-BA89-D278C1819D32}" presName="sibTrans" presStyleLbl="sibTrans2D1" presStyleIdx="2" presStyleCnt="6"/>
      <dgm:spPr/>
      <dgm:t>
        <a:bodyPr/>
        <a:lstStyle/>
        <a:p>
          <a:endParaRPr lang="en-US"/>
        </a:p>
      </dgm:t>
    </dgm:pt>
    <dgm:pt modelId="{8E2D3340-E5C4-4974-969B-3F72CCD76BA3}" type="pres">
      <dgm:prSet presAssocID="{3B7DF427-B970-46F1-BA89-D278C1819D32}" presName="connectorText" presStyleLbl="sibTrans2D1" presStyleIdx="2" presStyleCnt="6"/>
      <dgm:spPr/>
      <dgm:t>
        <a:bodyPr/>
        <a:lstStyle/>
        <a:p>
          <a:endParaRPr lang="en-US"/>
        </a:p>
      </dgm:t>
    </dgm:pt>
    <dgm:pt modelId="{F432ADA9-8EF6-4616-8E6B-3C971DCD9EFE}" type="pres">
      <dgm:prSet presAssocID="{2EAB88CE-72C3-4CEF-9670-A68D8E940F7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0D919BF-514B-4EDF-89AF-54C3FA672684}" type="pres">
      <dgm:prSet presAssocID="{64B1E82F-BFFF-43E9-A8CE-D75A8DB503D2}" presName="sibTrans" presStyleLbl="sibTrans2D1" presStyleIdx="3" presStyleCnt="6"/>
      <dgm:spPr/>
      <dgm:t>
        <a:bodyPr/>
        <a:lstStyle/>
        <a:p>
          <a:endParaRPr lang="en-US"/>
        </a:p>
      </dgm:t>
    </dgm:pt>
    <dgm:pt modelId="{C7FB7B89-953F-4221-B9CD-38474477D93F}" type="pres">
      <dgm:prSet presAssocID="{64B1E82F-BFFF-43E9-A8CE-D75A8DB503D2}" presName="connectorText" presStyleLbl="sibTrans2D1" presStyleIdx="3" presStyleCnt="6"/>
      <dgm:spPr/>
      <dgm:t>
        <a:bodyPr/>
        <a:lstStyle/>
        <a:p>
          <a:endParaRPr lang="en-US"/>
        </a:p>
      </dgm:t>
    </dgm:pt>
    <dgm:pt modelId="{E28FA7C8-524E-4F3D-9AFA-6969453DDBC2}" type="pres">
      <dgm:prSet presAssocID="{FE27D6AF-49B3-454A-B27A-3B8C6C24AA1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F402A7-0FAD-4876-8051-D209A6A7F075}" type="pres">
      <dgm:prSet presAssocID="{179047CE-B4F8-4363-B9E7-A18102321507}" presName="sibTrans" presStyleLbl="sibTrans2D1" presStyleIdx="4" presStyleCnt="6"/>
      <dgm:spPr/>
      <dgm:t>
        <a:bodyPr/>
        <a:lstStyle/>
        <a:p>
          <a:endParaRPr lang="en-US"/>
        </a:p>
      </dgm:t>
    </dgm:pt>
    <dgm:pt modelId="{D505582D-5C95-470C-BBD6-C7060CEDFB19}" type="pres">
      <dgm:prSet presAssocID="{179047CE-B4F8-4363-B9E7-A18102321507}" presName="connectorText" presStyleLbl="sibTrans2D1" presStyleIdx="4" presStyleCnt="6"/>
      <dgm:spPr/>
      <dgm:t>
        <a:bodyPr/>
        <a:lstStyle/>
        <a:p>
          <a:endParaRPr lang="en-US"/>
        </a:p>
      </dgm:t>
    </dgm:pt>
    <dgm:pt modelId="{B9270B1B-2D7D-46DC-83DC-56E309FAD9DB}" type="pres">
      <dgm:prSet presAssocID="{62C217F6-D979-4D5A-8E7D-7C3BD2C21E7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BA6BC1-DA0E-4F98-A528-14781B499098}" type="pres">
      <dgm:prSet presAssocID="{B403DC13-6DF2-47EB-979B-2C0005B5562F}" presName="sibTrans" presStyleLbl="sibTrans2D1" presStyleIdx="5" presStyleCnt="6"/>
      <dgm:spPr/>
      <dgm:t>
        <a:bodyPr/>
        <a:lstStyle/>
        <a:p>
          <a:endParaRPr lang="en-US"/>
        </a:p>
      </dgm:t>
    </dgm:pt>
    <dgm:pt modelId="{5EF1FB0D-DF50-44D1-8E7B-3BE309F06E1A}" type="pres">
      <dgm:prSet presAssocID="{B403DC13-6DF2-47EB-979B-2C0005B5562F}" presName="connectorText" presStyleLbl="sibTrans2D1" presStyleIdx="5" presStyleCnt="6"/>
      <dgm:spPr/>
      <dgm:t>
        <a:bodyPr/>
        <a:lstStyle/>
        <a:p>
          <a:endParaRPr lang="en-US"/>
        </a:p>
      </dgm:t>
    </dgm:pt>
    <dgm:pt modelId="{35837276-313A-4BAF-A756-2B606137C806}" type="pres">
      <dgm:prSet presAssocID="{D92A93EA-B5DA-4BB2-8FD1-F6665AF4BFA9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BC1D4F8-8010-4D6A-855C-738A3A023E5C}" type="presOf" srcId="{64B1E82F-BFFF-43E9-A8CE-D75A8DB503D2}" destId="{20D919BF-514B-4EDF-89AF-54C3FA672684}" srcOrd="0" destOrd="0" presId="urn:microsoft.com/office/officeart/2005/8/layout/process5"/>
    <dgm:cxn modelId="{5336C97D-1E10-4777-940F-0A4F88267AC9}" type="presOf" srcId="{DF49CE81-3CEC-4158-B1B1-488C9CE03594}" destId="{8FBE5888-8301-47F9-804B-AA46449CDB57}" srcOrd="0" destOrd="0" presId="urn:microsoft.com/office/officeart/2005/8/layout/process5"/>
    <dgm:cxn modelId="{687D284C-0C6F-4C4C-AE04-F479202DD2EF}" srcId="{1692F723-B7A9-4C13-B9EA-0345BF264281}" destId="{A0BD85DD-24BA-4CA1-831F-A6461A11FBB8}" srcOrd="0" destOrd="0" parTransId="{50EDE81E-734C-47A9-8C83-1881C6A0E5DD}" sibTransId="{D67FBB5E-7DDE-430B-9D6F-03ECC37352D4}"/>
    <dgm:cxn modelId="{3C7D32DB-932A-46FD-8B26-6804D563B422}" srcId="{1692F723-B7A9-4C13-B9EA-0345BF264281}" destId="{62C217F6-D979-4D5A-8E7D-7C3BD2C21E74}" srcOrd="5" destOrd="0" parTransId="{3FE1C724-43A6-4DD9-B8D1-192D2844E1E2}" sibTransId="{B403DC13-6DF2-47EB-979B-2C0005B5562F}"/>
    <dgm:cxn modelId="{72EE7EB4-5345-4D75-8878-C8D4B2DFFF4A}" srcId="{1692F723-B7A9-4C13-B9EA-0345BF264281}" destId="{2EAB88CE-72C3-4CEF-9670-A68D8E940F70}" srcOrd="3" destOrd="0" parTransId="{86B94AAD-6FEA-4392-A239-CEBCAFA7F1BF}" sibTransId="{64B1E82F-BFFF-43E9-A8CE-D75A8DB503D2}"/>
    <dgm:cxn modelId="{4F81F20A-8973-4F6B-A1B3-88DB2BFBA2CE}" srcId="{1692F723-B7A9-4C13-B9EA-0345BF264281}" destId="{DF49CE81-3CEC-4158-B1B1-488C9CE03594}" srcOrd="2" destOrd="0" parTransId="{AD3B1CDB-397E-41E7-A51A-CFF53D9FE691}" sibTransId="{3B7DF427-B970-46F1-BA89-D278C1819D32}"/>
    <dgm:cxn modelId="{FEF0C2B7-7B84-462D-AB20-E8C3CCBD5321}" type="presOf" srcId="{D67FBB5E-7DDE-430B-9D6F-03ECC37352D4}" destId="{AFB8072F-EA30-44E4-AA74-FC99E57A841D}" srcOrd="1" destOrd="0" presId="urn:microsoft.com/office/officeart/2005/8/layout/process5"/>
    <dgm:cxn modelId="{1DB502D9-A1A6-44F4-96E4-FB110D5C3CD2}" type="presOf" srcId="{D67FBB5E-7DDE-430B-9D6F-03ECC37352D4}" destId="{2B29B2D8-68E5-435B-8E4F-50AE76A71CA5}" srcOrd="0" destOrd="0" presId="urn:microsoft.com/office/officeart/2005/8/layout/process5"/>
    <dgm:cxn modelId="{63262CE7-E014-40D9-A74A-5B21EC69D1C8}" type="presOf" srcId="{62C217F6-D979-4D5A-8E7D-7C3BD2C21E74}" destId="{B9270B1B-2D7D-46DC-83DC-56E309FAD9DB}" srcOrd="0" destOrd="0" presId="urn:microsoft.com/office/officeart/2005/8/layout/process5"/>
    <dgm:cxn modelId="{507CB432-6D4F-478F-B210-345427683790}" type="presOf" srcId="{3B7DF427-B970-46F1-BA89-D278C1819D32}" destId="{50E5EA6D-15AD-4250-95BF-FCE9C552502D}" srcOrd="0" destOrd="0" presId="urn:microsoft.com/office/officeart/2005/8/layout/process5"/>
    <dgm:cxn modelId="{5D2E041D-4DF5-495C-B850-F73F7128150C}" type="presOf" srcId="{FE27D6AF-49B3-454A-B27A-3B8C6C24AA1A}" destId="{E28FA7C8-524E-4F3D-9AFA-6969453DDBC2}" srcOrd="0" destOrd="0" presId="urn:microsoft.com/office/officeart/2005/8/layout/process5"/>
    <dgm:cxn modelId="{C61544C3-4607-49B0-BB7A-4D9F8FCB4B6C}" type="presOf" srcId="{179047CE-B4F8-4363-B9E7-A18102321507}" destId="{D505582D-5C95-470C-BBD6-C7060CEDFB19}" srcOrd="1" destOrd="0" presId="urn:microsoft.com/office/officeart/2005/8/layout/process5"/>
    <dgm:cxn modelId="{B3A814B1-0BF9-455C-A044-6CBD6CECF742}" type="presOf" srcId="{64C869FD-6580-4695-88D2-A11346787464}" destId="{5440913C-CFD2-41AD-B1A2-13B6D1A2CA1A}" srcOrd="0" destOrd="0" presId="urn:microsoft.com/office/officeart/2005/8/layout/process5"/>
    <dgm:cxn modelId="{25B1206B-CDE6-41EC-8611-69498ECF2CA8}" type="presOf" srcId="{B403DC13-6DF2-47EB-979B-2C0005B5562F}" destId="{5EF1FB0D-DF50-44D1-8E7B-3BE309F06E1A}" srcOrd="1" destOrd="0" presId="urn:microsoft.com/office/officeart/2005/8/layout/process5"/>
    <dgm:cxn modelId="{657559C9-AFDE-472F-8FC5-809C4F5E4455}" type="presOf" srcId="{2EAB88CE-72C3-4CEF-9670-A68D8E940F70}" destId="{F432ADA9-8EF6-4616-8E6B-3C971DCD9EFE}" srcOrd="0" destOrd="0" presId="urn:microsoft.com/office/officeart/2005/8/layout/process5"/>
    <dgm:cxn modelId="{10B239F6-CCDA-4C5D-895C-1E929DB732D6}" type="presOf" srcId="{3B7DF427-B970-46F1-BA89-D278C1819D32}" destId="{8E2D3340-E5C4-4974-969B-3F72CCD76BA3}" srcOrd="1" destOrd="0" presId="urn:microsoft.com/office/officeart/2005/8/layout/process5"/>
    <dgm:cxn modelId="{E8674366-FAD5-4FCB-9ECA-E62DB4827B8C}" srcId="{1692F723-B7A9-4C13-B9EA-0345BF264281}" destId="{D92A93EA-B5DA-4BB2-8FD1-F6665AF4BFA9}" srcOrd="6" destOrd="0" parTransId="{60EE93C4-1A13-4DF5-B0D2-A5C805C1CF40}" sibTransId="{CB1916D6-2223-425B-BA49-84A78AC4C578}"/>
    <dgm:cxn modelId="{F9ED0B96-7955-444B-9B20-37618307827C}" srcId="{1692F723-B7A9-4C13-B9EA-0345BF264281}" destId="{FE27D6AF-49B3-454A-B27A-3B8C6C24AA1A}" srcOrd="4" destOrd="0" parTransId="{9F40BE96-F207-45A3-B6A7-288684394C57}" sibTransId="{179047CE-B4F8-4363-B9E7-A18102321507}"/>
    <dgm:cxn modelId="{3E9B1727-E650-469C-AEDF-E0F807B7FB40}" type="presOf" srcId="{B403DC13-6DF2-47EB-979B-2C0005B5562F}" destId="{2FBA6BC1-DA0E-4F98-A528-14781B499098}" srcOrd="0" destOrd="0" presId="urn:microsoft.com/office/officeart/2005/8/layout/process5"/>
    <dgm:cxn modelId="{1A9C63F5-F8FF-497C-A1B5-DCBB5A90636B}" type="presOf" srcId="{1692F723-B7A9-4C13-B9EA-0345BF264281}" destId="{4EAD2C2A-BC3D-4F85-AA1C-68E2C6D5F3E8}" srcOrd="0" destOrd="0" presId="urn:microsoft.com/office/officeart/2005/8/layout/process5"/>
    <dgm:cxn modelId="{98054ADA-6C22-457F-B37B-2C473B867495}" srcId="{1692F723-B7A9-4C13-B9EA-0345BF264281}" destId="{64C869FD-6580-4695-88D2-A11346787464}" srcOrd="1" destOrd="0" parTransId="{DD6B23B0-BF9E-4241-ACAD-3AE0581984E2}" sibTransId="{C38EF4E2-EE3F-4FBA-A383-B4905A66BB59}"/>
    <dgm:cxn modelId="{C521416A-89D2-4FBD-9DB1-5A746E90085F}" type="presOf" srcId="{64B1E82F-BFFF-43E9-A8CE-D75A8DB503D2}" destId="{C7FB7B89-953F-4221-B9CD-38474477D93F}" srcOrd="1" destOrd="0" presId="urn:microsoft.com/office/officeart/2005/8/layout/process5"/>
    <dgm:cxn modelId="{09871F3E-97AE-4158-A8B3-FF75DEBAE520}" type="presOf" srcId="{C38EF4E2-EE3F-4FBA-A383-B4905A66BB59}" destId="{48FB4248-65E2-4073-AEC7-C3FA8B18958F}" srcOrd="0" destOrd="0" presId="urn:microsoft.com/office/officeart/2005/8/layout/process5"/>
    <dgm:cxn modelId="{98D4F479-F693-4CE4-A980-8858901E73B8}" type="presOf" srcId="{C38EF4E2-EE3F-4FBA-A383-B4905A66BB59}" destId="{DB1FF677-678D-4AC7-BD03-4A373A6C4F67}" srcOrd="1" destOrd="0" presId="urn:microsoft.com/office/officeart/2005/8/layout/process5"/>
    <dgm:cxn modelId="{A62290E5-7DAF-4582-A6CB-0978A9D60F93}" type="presOf" srcId="{179047CE-B4F8-4363-B9E7-A18102321507}" destId="{86F402A7-0FAD-4876-8051-D209A6A7F075}" srcOrd="0" destOrd="0" presId="urn:microsoft.com/office/officeart/2005/8/layout/process5"/>
    <dgm:cxn modelId="{8B13D2A4-92C2-49B1-B0B4-E6699E8D7AE7}" type="presOf" srcId="{A0BD85DD-24BA-4CA1-831F-A6461A11FBB8}" destId="{9A83F915-2C36-438E-A76B-8BF9B18AB70D}" srcOrd="0" destOrd="0" presId="urn:microsoft.com/office/officeart/2005/8/layout/process5"/>
    <dgm:cxn modelId="{9A7EEE55-7E7E-4836-BC3F-3C756EFA27B6}" type="presOf" srcId="{D92A93EA-B5DA-4BB2-8FD1-F6665AF4BFA9}" destId="{35837276-313A-4BAF-A756-2B606137C806}" srcOrd="0" destOrd="0" presId="urn:microsoft.com/office/officeart/2005/8/layout/process5"/>
    <dgm:cxn modelId="{C52EDA67-D3AA-475A-8138-01E0B9D72182}" type="presParOf" srcId="{4EAD2C2A-BC3D-4F85-AA1C-68E2C6D5F3E8}" destId="{9A83F915-2C36-438E-A76B-8BF9B18AB70D}" srcOrd="0" destOrd="0" presId="urn:microsoft.com/office/officeart/2005/8/layout/process5"/>
    <dgm:cxn modelId="{11103B2F-EE96-4BCF-B890-719F2388E901}" type="presParOf" srcId="{4EAD2C2A-BC3D-4F85-AA1C-68E2C6D5F3E8}" destId="{2B29B2D8-68E5-435B-8E4F-50AE76A71CA5}" srcOrd="1" destOrd="0" presId="urn:microsoft.com/office/officeart/2005/8/layout/process5"/>
    <dgm:cxn modelId="{0BC7B78F-7230-4088-991B-62F5A4EB3B29}" type="presParOf" srcId="{2B29B2D8-68E5-435B-8E4F-50AE76A71CA5}" destId="{AFB8072F-EA30-44E4-AA74-FC99E57A841D}" srcOrd="0" destOrd="0" presId="urn:microsoft.com/office/officeart/2005/8/layout/process5"/>
    <dgm:cxn modelId="{A8F7256C-E177-431D-AD66-3320DDDB5BD9}" type="presParOf" srcId="{4EAD2C2A-BC3D-4F85-AA1C-68E2C6D5F3E8}" destId="{5440913C-CFD2-41AD-B1A2-13B6D1A2CA1A}" srcOrd="2" destOrd="0" presId="urn:microsoft.com/office/officeart/2005/8/layout/process5"/>
    <dgm:cxn modelId="{189AB663-5E91-4E1F-9330-9EDA030F65A4}" type="presParOf" srcId="{4EAD2C2A-BC3D-4F85-AA1C-68E2C6D5F3E8}" destId="{48FB4248-65E2-4073-AEC7-C3FA8B18958F}" srcOrd="3" destOrd="0" presId="urn:microsoft.com/office/officeart/2005/8/layout/process5"/>
    <dgm:cxn modelId="{89DD20BF-D09F-4E1D-A7B8-CF0815A1E3A6}" type="presParOf" srcId="{48FB4248-65E2-4073-AEC7-C3FA8B18958F}" destId="{DB1FF677-678D-4AC7-BD03-4A373A6C4F67}" srcOrd="0" destOrd="0" presId="urn:microsoft.com/office/officeart/2005/8/layout/process5"/>
    <dgm:cxn modelId="{C357EF31-7FD6-49AA-B43C-61F0B7C73969}" type="presParOf" srcId="{4EAD2C2A-BC3D-4F85-AA1C-68E2C6D5F3E8}" destId="{8FBE5888-8301-47F9-804B-AA46449CDB57}" srcOrd="4" destOrd="0" presId="urn:microsoft.com/office/officeart/2005/8/layout/process5"/>
    <dgm:cxn modelId="{2ADF5969-EF43-43E5-89CA-92B90B70F28D}" type="presParOf" srcId="{4EAD2C2A-BC3D-4F85-AA1C-68E2C6D5F3E8}" destId="{50E5EA6D-15AD-4250-95BF-FCE9C552502D}" srcOrd="5" destOrd="0" presId="urn:microsoft.com/office/officeart/2005/8/layout/process5"/>
    <dgm:cxn modelId="{33730B67-B153-4049-979F-3E54D6A3528D}" type="presParOf" srcId="{50E5EA6D-15AD-4250-95BF-FCE9C552502D}" destId="{8E2D3340-E5C4-4974-969B-3F72CCD76BA3}" srcOrd="0" destOrd="0" presId="urn:microsoft.com/office/officeart/2005/8/layout/process5"/>
    <dgm:cxn modelId="{DD538DCC-C5EA-49A6-840D-F9A0C0015916}" type="presParOf" srcId="{4EAD2C2A-BC3D-4F85-AA1C-68E2C6D5F3E8}" destId="{F432ADA9-8EF6-4616-8E6B-3C971DCD9EFE}" srcOrd="6" destOrd="0" presId="urn:microsoft.com/office/officeart/2005/8/layout/process5"/>
    <dgm:cxn modelId="{FB7C19A7-60EF-4AC3-A37B-6170735FE38C}" type="presParOf" srcId="{4EAD2C2A-BC3D-4F85-AA1C-68E2C6D5F3E8}" destId="{20D919BF-514B-4EDF-89AF-54C3FA672684}" srcOrd="7" destOrd="0" presId="urn:microsoft.com/office/officeart/2005/8/layout/process5"/>
    <dgm:cxn modelId="{544643DB-7D61-4192-BB60-E36D1A80B420}" type="presParOf" srcId="{20D919BF-514B-4EDF-89AF-54C3FA672684}" destId="{C7FB7B89-953F-4221-B9CD-38474477D93F}" srcOrd="0" destOrd="0" presId="urn:microsoft.com/office/officeart/2005/8/layout/process5"/>
    <dgm:cxn modelId="{43AF4205-02CD-43C8-BA0D-B3DDEE3A8048}" type="presParOf" srcId="{4EAD2C2A-BC3D-4F85-AA1C-68E2C6D5F3E8}" destId="{E28FA7C8-524E-4F3D-9AFA-6969453DDBC2}" srcOrd="8" destOrd="0" presId="urn:microsoft.com/office/officeart/2005/8/layout/process5"/>
    <dgm:cxn modelId="{12275A4F-B415-4740-8D8F-A5E3845D045E}" type="presParOf" srcId="{4EAD2C2A-BC3D-4F85-AA1C-68E2C6D5F3E8}" destId="{86F402A7-0FAD-4876-8051-D209A6A7F075}" srcOrd="9" destOrd="0" presId="urn:microsoft.com/office/officeart/2005/8/layout/process5"/>
    <dgm:cxn modelId="{D65109E2-F85C-4306-A6BD-587CB662BB3E}" type="presParOf" srcId="{86F402A7-0FAD-4876-8051-D209A6A7F075}" destId="{D505582D-5C95-470C-BBD6-C7060CEDFB19}" srcOrd="0" destOrd="0" presId="urn:microsoft.com/office/officeart/2005/8/layout/process5"/>
    <dgm:cxn modelId="{C063E71B-B158-4665-9A3B-A3B50A5FB539}" type="presParOf" srcId="{4EAD2C2A-BC3D-4F85-AA1C-68E2C6D5F3E8}" destId="{B9270B1B-2D7D-46DC-83DC-56E309FAD9DB}" srcOrd="10" destOrd="0" presId="urn:microsoft.com/office/officeart/2005/8/layout/process5"/>
    <dgm:cxn modelId="{0F1FAF44-B6FB-4AA4-8350-D4AE861675DC}" type="presParOf" srcId="{4EAD2C2A-BC3D-4F85-AA1C-68E2C6D5F3E8}" destId="{2FBA6BC1-DA0E-4F98-A528-14781B499098}" srcOrd="11" destOrd="0" presId="urn:microsoft.com/office/officeart/2005/8/layout/process5"/>
    <dgm:cxn modelId="{E59785C7-E3C2-4784-B6F9-DD6843EA0F1F}" type="presParOf" srcId="{2FBA6BC1-DA0E-4F98-A528-14781B499098}" destId="{5EF1FB0D-DF50-44D1-8E7B-3BE309F06E1A}" srcOrd="0" destOrd="0" presId="urn:microsoft.com/office/officeart/2005/8/layout/process5"/>
    <dgm:cxn modelId="{5C7AD394-C6D8-426C-9F08-19DFF9BBC4DC}" type="presParOf" srcId="{4EAD2C2A-BC3D-4F85-AA1C-68E2C6D5F3E8}" destId="{35837276-313A-4BAF-A756-2B606137C806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62D9E9-7053-460D-8061-AD8CCF51F63B}">
      <dsp:nvSpPr>
        <dsp:cNvPr id="0" name=""/>
        <dsp:cNvSpPr/>
      </dsp:nvSpPr>
      <dsp:spPr>
        <a:xfrm>
          <a:off x="0" y="0"/>
          <a:ext cx="9239687" cy="482867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D9F504-E963-4099-B661-EC063F98175A}">
      <dsp:nvSpPr>
        <dsp:cNvPr id="0" name=""/>
        <dsp:cNvSpPr/>
      </dsp:nvSpPr>
      <dsp:spPr>
        <a:xfrm>
          <a:off x="2167891" y="3590601"/>
          <a:ext cx="177695" cy="177695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70CE985-1AD3-4F32-914C-83D4E3309B9F}">
      <dsp:nvSpPr>
        <dsp:cNvPr id="0" name=""/>
        <dsp:cNvSpPr/>
      </dsp:nvSpPr>
      <dsp:spPr>
        <a:xfrm>
          <a:off x="2256738" y="3679449"/>
          <a:ext cx="1012090" cy="11492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4157" tIns="0" rIns="0" bIns="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b="1" kern="1200" dirty="0" smtClean="0"/>
            <a:t>assist drug discovery or even design our own proteins.</a:t>
          </a:r>
          <a:endParaRPr lang="en-GB" sz="1700" kern="1200" dirty="0"/>
        </a:p>
      </dsp:txBody>
      <dsp:txXfrm>
        <a:off x="2256738" y="3679449"/>
        <a:ext cx="1012090" cy="1149224"/>
      </dsp:txXfrm>
    </dsp:sp>
    <dsp:sp modelId="{E97A8C88-6A6B-4A98-ACF5-EF6FDB4B9041}">
      <dsp:nvSpPr>
        <dsp:cNvPr id="0" name=""/>
        <dsp:cNvSpPr/>
      </dsp:nvSpPr>
      <dsp:spPr>
        <a:xfrm>
          <a:off x="3129763" y="2666393"/>
          <a:ext cx="278131" cy="278131"/>
        </a:xfrm>
        <a:prstGeom prst="ellipse">
          <a:avLst/>
        </a:prstGeom>
        <a:solidFill>
          <a:schemeClr val="accent1">
            <a:shade val="50000"/>
            <a:hueOff val="51598"/>
            <a:satOff val="6967"/>
            <a:lumOff val="137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26BB5F-484A-44A3-9F88-DC29886EAC97}">
      <dsp:nvSpPr>
        <dsp:cNvPr id="0" name=""/>
        <dsp:cNvSpPr/>
      </dsp:nvSpPr>
      <dsp:spPr>
        <a:xfrm>
          <a:off x="3268828" y="2805459"/>
          <a:ext cx="1282495" cy="20232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376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/>
            <a:t>predict what molecules bind to that protein and understand various biological interactions</a:t>
          </a:r>
          <a:endParaRPr lang="en-GB" sz="1600" kern="1200" dirty="0"/>
        </a:p>
      </dsp:txBody>
      <dsp:txXfrm>
        <a:off x="3268828" y="2805459"/>
        <a:ext cx="1282495" cy="2023214"/>
      </dsp:txXfrm>
    </dsp:sp>
    <dsp:sp modelId="{63298C53-B337-457F-9065-39FD0F4A6FEB}">
      <dsp:nvSpPr>
        <dsp:cNvPr id="0" name=""/>
        <dsp:cNvSpPr/>
      </dsp:nvSpPr>
      <dsp:spPr>
        <a:xfrm>
          <a:off x="4365903" y="1929538"/>
          <a:ext cx="370842" cy="370842"/>
        </a:xfrm>
        <a:prstGeom prst="ellipse">
          <a:avLst/>
        </a:prstGeom>
        <a:solidFill>
          <a:schemeClr val="accent1">
            <a:shade val="50000"/>
            <a:hueOff val="103197"/>
            <a:satOff val="13934"/>
            <a:lumOff val="27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88D9C8-4D0A-4E8E-BDE5-6551E44E62AE}">
      <dsp:nvSpPr>
        <dsp:cNvPr id="0" name=""/>
        <dsp:cNvSpPr/>
      </dsp:nvSpPr>
      <dsp:spPr>
        <a:xfrm>
          <a:off x="4551324" y="2114959"/>
          <a:ext cx="1491094" cy="2713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502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smtClean="0"/>
            <a:t>understanding how the protein works</a:t>
          </a:r>
          <a:endParaRPr lang="en-US" sz="1600" kern="1200" dirty="0"/>
        </a:p>
      </dsp:txBody>
      <dsp:txXfrm>
        <a:off x="4551324" y="2114959"/>
        <a:ext cx="1491094" cy="2713714"/>
      </dsp:txXfrm>
    </dsp:sp>
    <dsp:sp modelId="{044B4736-FF5E-459C-8BF5-026FC4CE58B2}">
      <dsp:nvSpPr>
        <dsp:cNvPr id="0" name=""/>
        <dsp:cNvSpPr/>
      </dsp:nvSpPr>
      <dsp:spPr>
        <a:xfrm>
          <a:off x="5802917" y="1353960"/>
          <a:ext cx="479004" cy="479004"/>
        </a:xfrm>
        <a:prstGeom prst="ellipse">
          <a:avLst/>
        </a:prstGeom>
        <a:solidFill>
          <a:schemeClr val="accent1">
            <a:shade val="50000"/>
            <a:hueOff val="103197"/>
            <a:satOff val="13934"/>
            <a:lumOff val="2758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5D66F9-175B-4E1B-AA2B-F3815EBFE901}">
      <dsp:nvSpPr>
        <dsp:cNvPr id="0" name=""/>
        <dsp:cNvSpPr/>
      </dsp:nvSpPr>
      <dsp:spPr>
        <a:xfrm>
          <a:off x="6042419" y="1593462"/>
          <a:ext cx="1545175" cy="32352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815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/>
            <a:t>use that information for different purposes</a:t>
          </a:r>
          <a:endParaRPr lang="en-US" sz="1600" kern="1200" dirty="0"/>
        </a:p>
      </dsp:txBody>
      <dsp:txXfrm>
        <a:off x="6042419" y="1593462"/>
        <a:ext cx="1545175" cy="3235211"/>
      </dsp:txXfrm>
    </dsp:sp>
    <dsp:sp modelId="{B01632C0-5DC1-45F4-AA79-2420B63F227B}">
      <dsp:nvSpPr>
        <dsp:cNvPr id="0" name=""/>
        <dsp:cNvSpPr/>
      </dsp:nvSpPr>
      <dsp:spPr>
        <a:xfrm>
          <a:off x="7282422" y="969597"/>
          <a:ext cx="610344" cy="610344"/>
        </a:xfrm>
        <a:prstGeom prst="ellipse">
          <a:avLst/>
        </a:prstGeom>
        <a:solidFill>
          <a:schemeClr val="accent1">
            <a:shade val="50000"/>
            <a:hueOff val="51598"/>
            <a:satOff val="6967"/>
            <a:lumOff val="1379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73AC79F-5029-41B8-834D-E1D185EA4199}">
      <dsp:nvSpPr>
        <dsp:cNvPr id="0" name=""/>
        <dsp:cNvSpPr/>
      </dsp:nvSpPr>
      <dsp:spPr>
        <a:xfrm>
          <a:off x="7587595" y="1274769"/>
          <a:ext cx="1545175" cy="3553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409" tIns="0" rIns="0" bIns="0" numCol="1" spcCol="1270" anchor="t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/>
            <a:t>control or modify protein’s function</a:t>
          </a:r>
          <a:endParaRPr lang="en-US" sz="1600" kern="1200" dirty="0"/>
        </a:p>
      </dsp:txBody>
      <dsp:txXfrm>
        <a:off x="7587595" y="1274769"/>
        <a:ext cx="1545175" cy="3553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04B4AC-9054-4E0F-A4BD-172C10D3AF6F}">
      <dsp:nvSpPr>
        <dsp:cNvPr id="0" name=""/>
        <dsp:cNvSpPr/>
      </dsp:nvSpPr>
      <dsp:spPr>
        <a:xfrm>
          <a:off x="4333147" y="0"/>
          <a:ext cx="2068297" cy="20684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D4879162-B9BF-4E1F-96BD-E0B6707D0E37}">
      <dsp:nvSpPr>
        <dsp:cNvPr id="0" name=""/>
        <dsp:cNvSpPr/>
      </dsp:nvSpPr>
      <dsp:spPr>
        <a:xfrm>
          <a:off x="4789794" y="749111"/>
          <a:ext cx="1154227" cy="576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chemeClr val="bg1"/>
              </a:solidFill>
            </a:rPr>
            <a:t>1</a:t>
          </a:r>
          <a:endParaRPr lang="en-US" sz="3700" kern="1200" dirty="0">
            <a:solidFill>
              <a:schemeClr val="bg1"/>
            </a:solidFill>
          </a:endParaRPr>
        </a:p>
      </dsp:txBody>
      <dsp:txXfrm>
        <a:off x="4789794" y="749111"/>
        <a:ext cx="1154227" cy="576855"/>
      </dsp:txXfrm>
    </dsp:sp>
    <dsp:sp modelId="{D5965144-A3DD-412E-B84C-CFABA5F161D2}">
      <dsp:nvSpPr>
        <dsp:cNvPr id="0" name=""/>
        <dsp:cNvSpPr/>
      </dsp:nvSpPr>
      <dsp:spPr>
        <a:xfrm>
          <a:off x="3758555" y="1188429"/>
          <a:ext cx="2068297" cy="20684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shade val="50000"/>
            <a:hueOff val="51598"/>
            <a:satOff val="6967"/>
            <a:lumOff val="1379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4E7F0A-2191-4AE7-9742-CBA385134D69}">
      <dsp:nvSpPr>
        <dsp:cNvPr id="0" name=""/>
        <dsp:cNvSpPr/>
      </dsp:nvSpPr>
      <dsp:spPr>
        <a:xfrm>
          <a:off x="4212874" y="1940211"/>
          <a:ext cx="1154227" cy="576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chemeClr val="bg1"/>
              </a:solidFill>
            </a:rPr>
            <a:t>2</a:t>
          </a:r>
          <a:endParaRPr lang="en-US" sz="3700" kern="1200" dirty="0">
            <a:solidFill>
              <a:schemeClr val="bg1"/>
            </a:solidFill>
          </a:endParaRPr>
        </a:p>
      </dsp:txBody>
      <dsp:txXfrm>
        <a:off x="4212874" y="1940211"/>
        <a:ext cx="1154227" cy="576855"/>
      </dsp:txXfrm>
    </dsp:sp>
    <dsp:sp modelId="{803A9296-818D-4145-AECF-FF6474F5BE9B}">
      <dsp:nvSpPr>
        <dsp:cNvPr id="0" name=""/>
        <dsp:cNvSpPr/>
      </dsp:nvSpPr>
      <dsp:spPr>
        <a:xfrm>
          <a:off x="4278254" y="2448451"/>
          <a:ext cx="2068297" cy="2068401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shade val="50000"/>
            <a:hueOff val="103197"/>
            <a:satOff val="13934"/>
            <a:lumOff val="27589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2D3E63-807D-4F38-B7E8-8BC59601100A}">
      <dsp:nvSpPr>
        <dsp:cNvPr id="0" name=""/>
        <dsp:cNvSpPr/>
      </dsp:nvSpPr>
      <dsp:spPr>
        <a:xfrm>
          <a:off x="4789794" y="3130643"/>
          <a:ext cx="1154227" cy="576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chemeClr val="bg1"/>
              </a:solidFill>
            </a:rPr>
            <a:t>3</a:t>
          </a:r>
          <a:endParaRPr lang="en-US" sz="3700" kern="1200" dirty="0">
            <a:solidFill>
              <a:schemeClr val="bg1"/>
            </a:solidFill>
          </a:endParaRPr>
        </a:p>
      </dsp:txBody>
      <dsp:txXfrm>
        <a:off x="4789794" y="3130643"/>
        <a:ext cx="1154227" cy="576855"/>
      </dsp:txXfrm>
    </dsp:sp>
    <dsp:sp modelId="{E16DD8AB-8772-49CB-B169-231CCA664FDD}">
      <dsp:nvSpPr>
        <dsp:cNvPr id="0" name=""/>
        <dsp:cNvSpPr/>
      </dsp:nvSpPr>
      <dsp:spPr>
        <a:xfrm>
          <a:off x="3758555" y="3572632"/>
          <a:ext cx="2068297" cy="20684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shade val="50000"/>
            <a:hueOff val="103197"/>
            <a:satOff val="13934"/>
            <a:lumOff val="27589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A3D630C-C399-4705-824F-D042A208D1E7}">
      <dsp:nvSpPr>
        <dsp:cNvPr id="0" name=""/>
        <dsp:cNvSpPr/>
      </dsp:nvSpPr>
      <dsp:spPr>
        <a:xfrm>
          <a:off x="4212874" y="4321743"/>
          <a:ext cx="1154227" cy="576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chemeClr val="bg1"/>
              </a:solidFill>
            </a:rPr>
            <a:t>4</a:t>
          </a:r>
          <a:endParaRPr lang="en-US" sz="3700" kern="1200" dirty="0">
            <a:solidFill>
              <a:schemeClr val="bg1"/>
            </a:solidFill>
          </a:endParaRPr>
        </a:p>
      </dsp:txBody>
      <dsp:txXfrm>
        <a:off x="4212874" y="4321743"/>
        <a:ext cx="1154227" cy="576855"/>
      </dsp:txXfrm>
    </dsp:sp>
    <dsp:sp modelId="{89D2CDB0-DAE6-4DFA-80CF-E3D581836A0D}">
      <dsp:nvSpPr>
        <dsp:cNvPr id="0" name=""/>
        <dsp:cNvSpPr/>
      </dsp:nvSpPr>
      <dsp:spPr>
        <a:xfrm>
          <a:off x="4480189" y="4898599"/>
          <a:ext cx="1776927" cy="1777970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chemeClr val="accent1">
            <a:shade val="50000"/>
            <a:hueOff val="51598"/>
            <a:satOff val="6967"/>
            <a:lumOff val="13794"/>
            <a:alphaOff val="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F94765B-8F86-43F2-8028-4FC74E8D34E2}">
      <dsp:nvSpPr>
        <dsp:cNvPr id="0" name=""/>
        <dsp:cNvSpPr/>
      </dsp:nvSpPr>
      <dsp:spPr>
        <a:xfrm>
          <a:off x="4789794" y="5512843"/>
          <a:ext cx="1154227" cy="5768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95" tIns="23495" rIns="23495" bIns="2349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kern="1200" dirty="0" smtClean="0">
              <a:solidFill>
                <a:schemeClr val="bg1"/>
              </a:solidFill>
            </a:rPr>
            <a:t>5</a:t>
          </a:r>
          <a:endParaRPr lang="en-US" sz="3700" kern="1200" dirty="0">
            <a:solidFill>
              <a:schemeClr val="bg1"/>
            </a:solidFill>
          </a:endParaRPr>
        </a:p>
      </dsp:txBody>
      <dsp:txXfrm>
        <a:off x="4789794" y="5512843"/>
        <a:ext cx="1154227" cy="5768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83F915-2C36-438E-A76B-8BF9B18AB70D}">
      <dsp:nvSpPr>
        <dsp:cNvPr id="0" name=""/>
        <dsp:cNvSpPr/>
      </dsp:nvSpPr>
      <dsp:spPr>
        <a:xfrm>
          <a:off x="830482" y="14900"/>
          <a:ext cx="2083806" cy="12502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b="1" kern="1200" dirty="0" smtClean="0">
              <a:solidFill>
                <a:schemeClr val="bg1"/>
              </a:solidFill>
            </a:rPr>
            <a:t>Target sequence </a:t>
          </a:r>
          <a:endParaRPr lang="en-US" sz="2100" kern="1200" dirty="0">
            <a:solidFill>
              <a:schemeClr val="bg1"/>
            </a:solidFill>
          </a:endParaRPr>
        </a:p>
      </dsp:txBody>
      <dsp:txXfrm>
        <a:off x="867102" y="51520"/>
        <a:ext cx="2010566" cy="1177043"/>
      </dsp:txXfrm>
    </dsp:sp>
    <dsp:sp modelId="{2B29B2D8-68E5-435B-8E4F-50AE76A71CA5}">
      <dsp:nvSpPr>
        <dsp:cNvPr id="0" name=""/>
        <dsp:cNvSpPr/>
      </dsp:nvSpPr>
      <dsp:spPr>
        <a:xfrm rot="21582895">
          <a:off x="3097660" y="374455"/>
          <a:ext cx="441772" cy="516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3097661" y="478142"/>
        <a:ext cx="309240" cy="310070"/>
      </dsp:txXfrm>
    </dsp:sp>
    <dsp:sp modelId="{5440913C-CFD2-41AD-B1A2-13B6D1A2CA1A}">
      <dsp:nvSpPr>
        <dsp:cNvPr id="0" name=""/>
        <dsp:cNvSpPr/>
      </dsp:nvSpPr>
      <dsp:spPr>
        <a:xfrm>
          <a:off x="3747811" y="385"/>
          <a:ext cx="2083806" cy="12502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6667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Template selection</a:t>
          </a:r>
          <a:endParaRPr lang="en-US" sz="2100" kern="1200" dirty="0"/>
        </a:p>
      </dsp:txBody>
      <dsp:txXfrm>
        <a:off x="3784431" y="37005"/>
        <a:ext cx="2010566" cy="1177043"/>
      </dsp:txXfrm>
    </dsp:sp>
    <dsp:sp modelId="{48FB4248-65E2-4073-AEC7-C3FA8B18958F}">
      <dsp:nvSpPr>
        <dsp:cNvPr id="0" name=""/>
        <dsp:cNvSpPr/>
      </dsp:nvSpPr>
      <dsp:spPr>
        <a:xfrm>
          <a:off x="6014992" y="367135"/>
          <a:ext cx="441766" cy="516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27570"/>
            <a:satOff val="104"/>
            <a:lumOff val="4040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>
        <a:off x="6014992" y="470492"/>
        <a:ext cx="309236" cy="310070"/>
      </dsp:txXfrm>
    </dsp:sp>
    <dsp:sp modelId="{8FBE5888-8301-47F9-804B-AA46449CDB57}">
      <dsp:nvSpPr>
        <dsp:cNvPr id="0" name=""/>
        <dsp:cNvSpPr/>
      </dsp:nvSpPr>
      <dsp:spPr>
        <a:xfrm>
          <a:off x="6665140" y="385"/>
          <a:ext cx="2083806" cy="12502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Alignment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Template-target</a:t>
          </a:r>
          <a:endParaRPr lang="en-US" sz="2100" kern="1200" dirty="0"/>
        </a:p>
      </dsp:txBody>
      <dsp:txXfrm>
        <a:off x="6701760" y="37005"/>
        <a:ext cx="2010566" cy="1177043"/>
      </dsp:txXfrm>
    </dsp:sp>
    <dsp:sp modelId="{50E5EA6D-15AD-4250-95BF-FCE9C552502D}">
      <dsp:nvSpPr>
        <dsp:cNvPr id="0" name=""/>
        <dsp:cNvSpPr/>
      </dsp:nvSpPr>
      <dsp:spPr>
        <a:xfrm rot="5400000">
          <a:off x="7486160" y="1396535"/>
          <a:ext cx="441766" cy="516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55141"/>
            <a:satOff val="208"/>
            <a:lumOff val="808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7552008" y="1434044"/>
        <a:ext cx="310070" cy="309236"/>
      </dsp:txXfrm>
    </dsp:sp>
    <dsp:sp modelId="{F432ADA9-8EF6-4616-8E6B-3C971DCD9EFE}">
      <dsp:nvSpPr>
        <dsp:cNvPr id="0" name=""/>
        <dsp:cNvSpPr/>
      </dsp:nvSpPr>
      <dsp:spPr>
        <a:xfrm>
          <a:off x="6665140" y="2084191"/>
          <a:ext cx="2083806" cy="12502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Backbone</a:t>
          </a:r>
          <a:r>
            <a:rPr lang="en-US" sz="2100" kern="1200" baseline="0" dirty="0" smtClean="0"/>
            <a:t> generation</a:t>
          </a:r>
          <a:endParaRPr lang="en-US" sz="2100" kern="1200" dirty="0"/>
        </a:p>
      </dsp:txBody>
      <dsp:txXfrm>
        <a:off x="6701760" y="2120811"/>
        <a:ext cx="2010566" cy="1177043"/>
      </dsp:txXfrm>
    </dsp:sp>
    <dsp:sp modelId="{20D919BF-514B-4EDF-89AF-54C3FA672684}">
      <dsp:nvSpPr>
        <dsp:cNvPr id="0" name=""/>
        <dsp:cNvSpPr/>
      </dsp:nvSpPr>
      <dsp:spPr>
        <a:xfrm rot="10800000">
          <a:off x="6039998" y="2450941"/>
          <a:ext cx="441766" cy="516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82711"/>
            <a:satOff val="312"/>
            <a:lumOff val="12121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6172528" y="2554298"/>
        <a:ext cx="309236" cy="310070"/>
      </dsp:txXfrm>
    </dsp:sp>
    <dsp:sp modelId="{E28FA7C8-524E-4F3D-9AFA-6969453DDBC2}">
      <dsp:nvSpPr>
        <dsp:cNvPr id="0" name=""/>
        <dsp:cNvSpPr/>
      </dsp:nvSpPr>
      <dsp:spPr>
        <a:xfrm>
          <a:off x="3747811" y="2084191"/>
          <a:ext cx="2083806" cy="12502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Loop  modelling</a:t>
          </a:r>
          <a:endParaRPr lang="en-US" sz="2100" kern="1200" dirty="0"/>
        </a:p>
      </dsp:txBody>
      <dsp:txXfrm>
        <a:off x="3784431" y="2120811"/>
        <a:ext cx="2010566" cy="1177043"/>
      </dsp:txXfrm>
    </dsp:sp>
    <dsp:sp modelId="{86F402A7-0FAD-4876-8051-D209A6A7F075}">
      <dsp:nvSpPr>
        <dsp:cNvPr id="0" name=""/>
        <dsp:cNvSpPr/>
      </dsp:nvSpPr>
      <dsp:spPr>
        <a:xfrm rot="10800000">
          <a:off x="3122669" y="2450941"/>
          <a:ext cx="441766" cy="516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10281"/>
            <a:satOff val="416"/>
            <a:lumOff val="1616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10800000">
        <a:off x="3255199" y="2554298"/>
        <a:ext cx="309236" cy="310070"/>
      </dsp:txXfrm>
    </dsp:sp>
    <dsp:sp modelId="{B9270B1B-2D7D-46DC-83DC-56E309FAD9DB}">
      <dsp:nvSpPr>
        <dsp:cNvPr id="0" name=""/>
        <dsp:cNvSpPr/>
      </dsp:nvSpPr>
      <dsp:spPr>
        <a:xfrm>
          <a:off x="830482" y="2084191"/>
          <a:ext cx="2083806" cy="12502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33333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Side chain modelling</a:t>
          </a:r>
          <a:endParaRPr lang="en-US" sz="2100" kern="1200" dirty="0"/>
        </a:p>
      </dsp:txBody>
      <dsp:txXfrm>
        <a:off x="867102" y="2120811"/>
        <a:ext cx="2010566" cy="1177043"/>
      </dsp:txXfrm>
    </dsp:sp>
    <dsp:sp modelId="{2FBA6BC1-DA0E-4F98-A528-14781B499098}">
      <dsp:nvSpPr>
        <dsp:cNvPr id="0" name=""/>
        <dsp:cNvSpPr/>
      </dsp:nvSpPr>
      <dsp:spPr>
        <a:xfrm rot="5400000">
          <a:off x="1651501" y="3480341"/>
          <a:ext cx="441766" cy="5167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shade val="90000"/>
            <a:hueOff val="137852"/>
            <a:satOff val="520"/>
            <a:lumOff val="20202"/>
            <a:alphaOff val="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/>
        </a:p>
      </dsp:txBody>
      <dsp:txXfrm rot="-5400000">
        <a:off x="1717349" y="3517850"/>
        <a:ext cx="310070" cy="309236"/>
      </dsp:txXfrm>
    </dsp:sp>
    <dsp:sp modelId="{35837276-313A-4BAF-A756-2B606137C806}">
      <dsp:nvSpPr>
        <dsp:cNvPr id="0" name=""/>
        <dsp:cNvSpPr/>
      </dsp:nvSpPr>
      <dsp:spPr>
        <a:xfrm>
          <a:off x="830482" y="4167998"/>
          <a:ext cx="2083806" cy="1250283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4450" dist="13970" dir="5400000" algn="ctr" rotWithShape="0">
            <a:srgbClr val="000000">
              <a:alpha val="45000"/>
            </a:srgbClr>
          </a:outerShdw>
        </a:effectLst>
        <a:scene3d>
          <a:camera prst="orthographicFront">
            <a:rot lat="0" lon="0" rev="0"/>
          </a:camera>
          <a:lightRig rig="twoPt" dir="tl"/>
        </a:scene3d>
        <a:sp3d prstMaterial="flat">
          <a:bevelT w="12700" h="25400" prst="coolSlant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Optimization and validation </a:t>
          </a:r>
          <a:endParaRPr lang="en-US" sz="2100" kern="1200" dirty="0"/>
        </a:p>
      </dsp:txBody>
      <dsp:txXfrm>
        <a:off x="867102" y="4204618"/>
        <a:ext cx="2010566" cy="11770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CD5339C-519D-4230-BF0C-1BF09A2FE2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3982FE9-1227-454F-8FBE-5D49EEFEFD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93CD36-562E-4EEA-8B96-DB5FE3AB0DC1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515AC-387D-4DC2-8066-2F960E15110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A55534-4B86-498E-A9D9-C98A3290DC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5148-8ED6-434E-BA59-EF48324382B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95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0FA4AB-31E7-4D1C-A552-BCF9442B3075}" type="datetimeFigureOut">
              <a:rPr lang="en-US" smtClean="0"/>
              <a:t>3/22/2022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33291-C0D9-4415-AEC4-F67D377A5A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0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661507-A533-4F2E-B984-305D4E4F5CE4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85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34DDD7-3FE8-4583-81CB-632D5267A8B4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7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22273-1190-47FC-BA5A-981185797AF1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53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FBB71-6DE2-4937-8AEC-8B1AE0DB59CF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310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83ADD7-A3CC-46CA-B4EE-B20DC19C65C4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11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B7653-8290-49FD-9716-A2C1CB6DA8FD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70035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F2AA5-9729-4046-B4EA-C2E953FA8206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867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7096B-8B9A-4F98-8A4A-7B031A299951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4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58B70-756A-47BE-81CE-FA952E7560EC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5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D19E4-4707-4D4C-84BE-F88B0E767A80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15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5A93A0-19E1-47AC-8700-509B6BECB2CF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63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3CA45DD-0F6B-4F7F-AE06-73BBDCC76E66}" type="datetime1">
              <a:rPr lang="en-US" smtClean="0"/>
              <a:t>3/22/2022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3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0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1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microsoft.com/office/2007/relationships/hdphoto" Target="../media/hdphoto2.wdp"/><Relationship Id="rId7" Type="http://schemas.openxmlformats.org/officeDocument/2006/relationships/diagramColors" Target="../diagrams/colors2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microsoft.com/office/2007/relationships/hdphoto" Target="../media/hdphoto2.wdp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AEEE6-69AA-4811-8D2B-F84F74D46B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" y="1955800"/>
            <a:ext cx="3717582" cy="2781300"/>
          </a:xfrm>
          <a:effectLst>
            <a:outerShdw blurRad="50800" dist="38100" dir="2700000" algn="tl" rotWithShape="0">
              <a:prstClr val="black">
                <a:alpha val="16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44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</a:rPr>
              <a:t/>
            </a:r>
            <a:br>
              <a:rPr lang="en-GB" sz="44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" charset="0"/>
              </a:rPr>
            </a:b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82" y="0"/>
            <a:ext cx="8309316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Rectangle 4"/>
          <p:cNvSpPr/>
          <p:nvPr/>
        </p:nvSpPr>
        <p:spPr>
          <a:xfrm>
            <a:off x="1" y="3259576"/>
            <a:ext cx="3848236" cy="5395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Protein structure </a:t>
            </a:r>
          </a:p>
          <a:p>
            <a:pPr algn="ctr"/>
            <a:r>
              <a:rPr lang="en-US" i="1" dirty="0" smtClean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&amp; inhibitor</a:t>
            </a:r>
            <a:endParaRPr lang="en-GB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76518" y="2011137"/>
            <a:ext cx="3495827" cy="122127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i="1" dirty="0" smtClean="0">
                <a:effectLst>
                  <a:outerShdw blurRad="152400" dist="38100" dir="2700000" sx="103000" sy="103000" algn="tl" rotWithShape="0">
                    <a:prstClr val="black">
                      <a:alpha val="86000"/>
                    </a:prstClr>
                  </a:outerShdw>
                </a:effectLst>
              </a:rPr>
              <a:t>PTI</a:t>
            </a:r>
            <a:endParaRPr lang="en-GB" sz="7200" b="1" i="1" dirty="0">
              <a:effectLst>
                <a:outerShdw blurRad="152400" dist="38100" dir="2700000" sx="103000" sy="103000" algn="tl" rotWithShape="0">
                  <a:prstClr val="black">
                    <a:alpha val="86000"/>
                  </a:prstClr>
                </a:outerShdw>
              </a:effectLst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30" y="1793577"/>
            <a:ext cx="1095209" cy="143883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50316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18" t="1818" r="2164" b="12525"/>
          <a:stretch/>
        </p:blipFill>
        <p:spPr>
          <a:xfrm>
            <a:off x="0" y="1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85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D8D8D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8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9" t="11639" r="159" b="16205"/>
          <a:stretch/>
        </p:blipFill>
        <p:spPr>
          <a:xfrm>
            <a:off x="2705100" y="438150"/>
            <a:ext cx="9487428" cy="6420147"/>
          </a:xfrm>
          <a:prstGeom prst="rect">
            <a:avLst/>
          </a:prstGeom>
          <a:effectLst>
            <a:glow rad="127000">
              <a:srgbClr val="D8D8D8"/>
            </a:glow>
          </a:effectLst>
        </p:spPr>
      </p:pic>
      <p:sp>
        <p:nvSpPr>
          <p:cNvPr id="7" name="Explosion 2 6"/>
          <p:cNvSpPr/>
          <p:nvPr/>
        </p:nvSpPr>
        <p:spPr>
          <a:xfrm>
            <a:off x="0" y="0"/>
            <a:ext cx="3467100" cy="2400300"/>
          </a:xfrm>
          <a:prstGeom prst="irregularSeal2">
            <a:avLst/>
          </a:prstGeom>
          <a:solidFill>
            <a:srgbClr val="7D7998"/>
          </a:solidFill>
          <a:ln>
            <a:solidFill>
              <a:srgbClr val="7D79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sz="2400" b="1" i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Molecular Docking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4247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EvilMealyBirdofparadise-mob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93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fantileUncommonAlligator-mobi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12191999" cy="698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13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zyme_function_and_inhibition_with_audio_narration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6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2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06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2409714" cy="685859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309258" y="0"/>
            <a:ext cx="9100456" cy="6858594"/>
          </a:xfrm>
          <a:prstGeom prst="rect">
            <a:avLst/>
          </a:prstGeom>
          <a:solidFill>
            <a:srgbClr val="192027">
              <a:alpha val="65000"/>
            </a:srgbClr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80" r="6503"/>
          <a:stretch/>
        </p:blipFill>
        <p:spPr>
          <a:xfrm>
            <a:off x="3773714" y="-1188"/>
            <a:ext cx="8636000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290286" y="2409371"/>
            <a:ext cx="27286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 dirty="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Activity diagram</a:t>
            </a:r>
            <a:endParaRPr lang="en-GB" sz="4400" b="1" i="1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759532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xplosion 1 5"/>
          <p:cNvSpPr/>
          <p:nvPr/>
        </p:nvSpPr>
        <p:spPr>
          <a:xfrm>
            <a:off x="0" y="-130628"/>
            <a:ext cx="1814286" cy="1451428"/>
          </a:xfrm>
          <a:prstGeom prst="irregularSeal1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DB </a:t>
            </a:r>
            <a:r>
              <a:rPr lang="en-US" b="1" dirty="0" smtClean="0">
                <a:solidFill>
                  <a:schemeClr val="tx1"/>
                </a:solidFill>
              </a:rPr>
              <a:t>diagram</a:t>
            </a:r>
            <a:endParaRPr lang="en-GB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0345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834" t="6153" r="13636" b="15776"/>
          <a:stretch/>
        </p:blipFill>
        <p:spPr>
          <a:xfrm>
            <a:off x="1461246" y="174172"/>
            <a:ext cx="10730754" cy="6278068"/>
          </a:xfrm>
          <a:prstGeom prst="rect">
            <a:avLst/>
          </a:prstGeom>
        </p:spPr>
      </p:pic>
      <p:sp>
        <p:nvSpPr>
          <p:cNvPr id="5" name="Explosion 1 4"/>
          <p:cNvSpPr/>
          <p:nvPr/>
        </p:nvSpPr>
        <p:spPr>
          <a:xfrm>
            <a:off x="-1" y="5080000"/>
            <a:ext cx="2322287" cy="1778000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i="1" dirty="0" smtClean="0">
                <a:solidFill>
                  <a:schemeClr val="tx1"/>
                </a:solidFill>
              </a:rPr>
              <a:t>Sequence diagra</a:t>
            </a:r>
            <a:r>
              <a:rPr lang="en-US" sz="2000" b="1" i="1" dirty="0">
                <a:solidFill>
                  <a:schemeClr val="tx1"/>
                </a:solidFill>
              </a:rPr>
              <a:t>m</a:t>
            </a:r>
            <a:endParaRPr lang="en-GB" sz="20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1543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081" y="-594"/>
            <a:ext cx="12409714" cy="685859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31251" y="0"/>
            <a:ext cx="7947212" cy="6858000"/>
          </a:xfrm>
          <a:prstGeom prst="rect">
            <a:avLst/>
          </a:prstGeom>
          <a:solidFill>
            <a:srgbClr val="415265">
              <a:alpha val="5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773" b="13016"/>
          <a:stretch/>
        </p:blipFill>
        <p:spPr>
          <a:xfrm>
            <a:off x="2503052" y="464456"/>
            <a:ext cx="7403609" cy="59508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31250" y="1857829"/>
            <a:ext cx="1934350" cy="923330"/>
          </a:xfrm>
          <a:prstGeom prst="rect">
            <a:avLst/>
          </a:prstGeom>
          <a:solidFill>
            <a:srgbClr val="415265"/>
          </a:solidFill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chemeClr val="bg1"/>
                </a:solidFill>
              </a:rPr>
              <a:t>Alchemists,</a:t>
            </a:r>
          </a:p>
          <a:p>
            <a:r>
              <a:rPr lang="en-US" b="1" i="1" dirty="0" smtClean="0">
                <a:solidFill>
                  <a:schemeClr val="bg1"/>
                </a:solidFill>
              </a:rPr>
              <a:t>Bioinformatician,</a:t>
            </a:r>
          </a:p>
          <a:p>
            <a:r>
              <a:rPr lang="en-US" b="1" i="1" dirty="0" smtClean="0">
                <a:solidFill>
                  <a:schemeClr val="bg1"/>
                </a:solidFill>
              </a:rPr>
              <a:t>pharmacists</a:t>
            </a:r>
            <a:endParaRPr lang="en-GB" b="1" i="1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952650" y="4731657"/>
            <a:ext cx="1089912" cy="478971"/>
          </a:xfrm>
          <a:prstGeom prst="roundRect">
            <a:avLst/>
          </a:prstGeom>
          <a:solidFill>
            <a:srgbClr val="4152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i="1" dirty="0"/>
              <a:t>A</a:t>
            </a:r>
            <a:r>
              <a:rPr lang="en-US" sz="2200" b="1" i="1" dirty="0" smtClean="0"/>
              <a:t>dmin</a:t>
            </a:r>
            <a:endParaRPr lang="en-GB" sz="2200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5283200" y="21769"/>
            <a:ext cx="2569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 smtClean="0">
                <a:solidFill>
                  <a:schemeClr val="bg1"/>
                </a:solidFill>
              </a:rPr>
              <a:t>Use case diagram</a:t>
            </a:r>
            <a:endParaRPr lang="en-GB" sz="24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0595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xplosion 1 3"/>
          <p:cNvSpPr/>
          <p:nvPr/>
        </p:nvSpPr>
        <p:spPr>
          <a:xfrm>
            <a:off x="9641305" y="673768"/>
            <a:ext cx="2550695" cy="1764632"/>
          </a:xfrm>
          <a:prstGeom prst="irregularSeal1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i="1" dirty="0" smtClean="0">
                <a:solidFill>
                  <a:schemeClr val="tx1"/>
                </a:solidFill>
              </a:rPr>
              <a:t>Class diagram</a:t>
            </a:r>
            <a:endParaRPr lang="en-GB" sz="26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69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CDA4B-87D0-4FE2-A8F4-C2D880134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i="1" dirty="0" smtClean="0">
                <a:effectLst>
                  <a:outerShdw blurRad="50800" dist="38100" dir="10560000" algn="tl" rotWithShape="0">
                    <a:prstClr val="black">
                      <a:alpha val="39000"/>
                    </a:prstClr>
                  </a:outerShdw>
                </a:effectLst>
              </a:rPr>
              <a:t>Types of protein structure</a:t>
            </a:r>
            <a:endParaRPr lang="en-US" sz="4000" b="1" i="1" dirty="0">
              <a:effectLst>
                <a:outerShdw blurRad="50800" dist="38100" dir="10560000" algn="tl" rotWithShape="0">
                  <a:prstClr val="black">
                    <a:alpha val="39000"/>
                  </a:prst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54" b="7194"/>
          <a:stretch/>
        </p:blipFill>
        <p:spPr>
          <a:xfrm>
            <a:off x="2946400" y="0"/>
            <a:ext cx="9245600" cy="6858000"/>
          </a:xfrm>
        </p:spPr>
      </p:pic>
    </p:spTree>
    <p:extLst>
      <p:ext uri="{BB962C8B-B14F-4D97-AF65-F5344CB8AC3E}">
        <p14:creationId xmlns:p14="http://schemas.microsoft.com/office/powerpoint/2010/main" val="40342714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080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58860"/>
          <a:stretch/>
        </p:blipFill>
        <p:spPr>
          <a:xfrm>
            <a:off x="6110514" y="3439886"/>
            <a:ext cx="6081485" cy="34181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"/>
            <a:ext cx="6110514" cy="34398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196"/>
          <a:stretch/>
        </p:blipFill>
        <p:spPr>
          <a:xfrm>
            <a:off x="-1" y="3439886"/>
            <a:ext cx="6110513" cy="3418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41164"/>
          <a:stretch/>
        </p:blipFill>
        <p:spPr>
          <a:xfrm>
            <a:off x="6110511" y="0"/>
            <a:ext cx="6081487" cy="343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46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video_2022-03-22_20-37-3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16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" t="-1" r="36931" b="38466"/>
          <a:stretch/>
        </p:blipFill>
        <p:spPr>
          <a:xfrm>
            <a:off x="0" y="0"/>
            <a:ext cx="12192000" cy="685788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sp>
        <p:nvSpPr>
          <p:cNvPr id="34" name="Title 3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00000"/>
              </a:lnSpc>
              <a:spcBef>
                <a:spcPts val="0"/>
              </a:spcBef>
            </a:pPr>
            <a:r>
              <a:rPr lang="en-GB" b="1" i="1" dirty="0"/>
              <a:t/>
            </a:r>
            <a:br>
              <a:rPr lang="en-GB" b="1" i="1" dirty="0"/>
            </a:br>
            <a:endParaRPr lang="en-GB" sz="1800" b="1" spc="0" dirty="0">
              <a:solidFill>
                <a:schemeClr val="bg1"/>
              </a:solidFill>
              <a:ea typeface="+mn-ea"/>
              <a:cs typeface="+mn-cs"/>
            </a:endParaRPr>
          </a:p>
        </p:txBody>
      </p:sp>
      <p:graphicFrame>
        <p:nvGraphicFramePr>
          <p:cNvPr id="43" name="Diagram 42"/>
          <p:cNvGraphicFramePr/>
          <p:nvPr>
            <p:extLst>
              <p:ext uri="{D42A27DB-BD31-4B8C-83A1-F6EECF244321}">
                <p14:modId xmlns:p14="http://schemas.microsoft.com/office/powerpoint/2010/main" val="1795991377"/>
              </p:ext>
            </p:extLst>
          </p:nvPr>
        </p:nvGraphicFramePr>
        <p:xfrm>
          <a:off x="0" y="0"/>
          <a:ext cx="10539663" cy="4828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4" name="TextBox 43"/>
          <p:cNvSpPr txBox="1"/>
          <p:nvPr/>
        </p:nvSpPr>
        <p:spPr>
          <a:xfrm flipH="1">
            <a:off x="7074569" y="382137"/>
            <a:ext cx="4744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 </a:t>
            </a:r>
            <a:endParaRPr lang="en-GB" sz="2400" b="1" i="1" dirty="0"/>
          </a:p>
        </p:txBody>
      </p:sp>
      <p:sp>
        <p:nvSpPr>
          <p:cNvPr id="48" name="TextBox 47"/>
          <p:cNvSpPr txBox="1"/>
          <p:nvPr/>
        </p:nvSpPr>
        <p:spPr>
          <a:xfrm>
            <a:off x="9157648" y="13169"/>
            <a:ext cx="3034352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1" dirty="0">
                <a:latin typeface="Arial Black" panose="020B0A04020102020204" pitchFamily="34" charset="0"/>
              </a:rPr>
              <a:t>why Knowledge of protein’s </a:t>
            </a:r>
            <a:r>
              <a:rPr lang="en-GB" sz="2400" b="1" i="1" dirty="0" smtClean="0">
                <a:latin typeface="Arial Black" panose="020B0A04020102020204" pitchFamily="34" charset="0"/>
              </a:rPr>
              <a:t>3D </a:t>
            </a:r>
            <a:r>
              <a:rPr lang="en-GB" sz="2400" b="1" i="1" dirty="0">
                <a:latin typeface="Arial Black" panose="020B0A04020102020204" pitchFamily="34" charset="0"/>
              </a:rPr>
              <a:t>structure </a:t>
            </a:r>
            <a:r>
              <a:rPr lang="en-GB" sz="2800" b="1" i="1" dirty="0">
                <a:latin typeface="Arial Black" panose="020B0A04020102020204" pitchFamily="34" charset="0"/>
              </a:rPr>
              <a:t>is</a:t>
            </a:r>
            <a:r>
              <a:rPr lang="en-GB" sz="2400" b="1" i="1" dirty="0">
                <a:latin typeface="Arial Black" panose="020B0A04020102020204" pitchFamily="34" charset="0"/>
              </a:rPr>
              <a:t> a huge hint </a:t>
            </a:r>
            <a:r>
              <a:rPr lang="en-GB" sz="2400" b="1" i="1" dirty="0" smtClean="0">
                <a:latin typeface="Arial Black" panose="020B0A04020102020204" pitchFamily="34" charset="0"/>
              </a:rPr>
              <a:t>?</a:t>
            </a:r>
          </a:p>
          <a:p>
            <a:endParaRPr lang="en-US" sz="2400" b="1" i="1" dirty="0">
              <a:latin typeface="Arial Black" panose="020B0A04020102020204" pitchFamily="34" charset="0"/>
            </a:endParaRPr>
          </a:p>
          <a:p>
            <a:endParaRPr lang="en-US" sz="2400" b="1" i="1" dirty="0" smtClean="0">
              <a:latin typeface="Arial Black" panose="020B0A04020102020204" pitchFamily="34" charset="0"/>
            </a:endParaRPr>
          </a:p>
          <a:p>
            <a:endParaRPr lang="en-GB" sz="2400" b="1" i="1" dirty="0">
              <a:latin typeface="Arial Black" panose="020B0A04020102020204" pitchFamily="34" charset="0"/>
            </a:endParaRPr>
          </a:p>
        </p:txBody>
      </p:sp>
      <p:sp>
        <p:nvSpPr>
          <p:cNvPr id="53" name="Explosion 1 52"/>
          <p:cNvSpPr/>
          <p:nvPr/>
        </p:nvSpPr>
        <p:spPr>
          <a:xfrm>
            <a:off x="-1" y="-86517"/>
            <a:ext cx="2310064" cy="1384966"/>
          </a:xfrm>
          <a:prstGeom prst="irregularSeal1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TextBox 50"/>
          <p:cNvSpPr txBox="1"/>
          <p:nvPr/>
        </p:nvSpPr>
        <p:spPr>
          <a:xfrm>
            <a:off x="433136" y="382137"/>
            <a:ext cx="1876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endParaRPr lang="en-GB" sz="2400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346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3" t="1451" r="25686" b="424"/>
          <a:stretch/>
        </p:blipFill>
        <p:spPr>
          <a:xfrm>
            <a:off x="0" y="0"/>
            <a:ext cx="12192000" cy="69149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8686" y="904611"/>
            <a:ext cx="11814628" cy="5757445"/>
          </a:xfrm>
        </p:spPr>
        <p:txBody>
          <a:bodyPr>
            <a:normAutofit/>
          </a:bodyPr>
          <a:lstStyle/>
          <a:p>
            <a:r>
              <a:rPr lang="en-US" altLang="en-US" sz="2800" b="1" i="1" dirty="0">
                <a:solidFill>
                  <a:schemeClr val="bg1"/>
                </a:solidFill>
              </a:rPr>
              <a:t>Computer simulation based on energy calculation</a:t>
            </a:r>
          </a:p>
          <a:p>
            <a:pPr lvl="1"/>
            <a:r>
              <a:rPr lang="en-US" altLang="en-US" sz="2400" b="1" i="1" dirty="0">
                <a:solidFill>
                  <a:schemeClr val="bg1"/>
                </a:solidFill>
              </a:rPr>
              <a:t>Based on physio-chemical principles</a:t>
            </a:r>
          </a:p>
          <a:p>
            <a:pPr lvl="1"/>
            <a:r>
              <a:rPr lang="en-US" altLang="en-US" sz="2400" b="1" i="1" dirty="0">
                <a:solidFill>
                  <a:schemeClr val="bg1"/>
                </a:solidFill>
              </a:rPr>
              <a:t>Thermodynamic equilibrium with a minimum free energy</a:t>
            </a:r>
          </a:p>
          <a:p>
            <a:pPr lvl="1"/>
            <a:r>
              <a:rPr lang="en-US" altLang="en-US" sz="2400" b="1" i="1" dirty="0">
                <a:solidFill>
                  <a:schemeClr val="bg1"/>
                </a:solidFill>
              </a:rPr>
              <a:t>Global minimum free energy of protein surface</a:t>
            </a:r>
          </a:p>
          <a:p>
            <a:r>
              <a:rPr lang="en-US" altLang="en-US" sz="2800" b="1" i="1" dirty="0">
                <a:solidFill>
                  <a:schemeClr val="bg1"/>
                </a:solidFill>
              </a:rPr>
              <a:t>Knowledge Based </a:t>
            </a:r>
            <a:r>
              <a:rPr lang="en-US" altLang="en-US" sz="2800" b="1" i="1" dirty="0" smtClean="0">
                <a:solidFill>
                  <a:schemeClr val="bg1"/>
                </a:solidFill>
              </a:rPr>
              <a:t>approaches</a:t>
            </a:r>
          </a:p>
          <a:p>
            <a:pPr marL="0" indent="0">
              <a:buNone/>
            </a:pPr>
            <a:r>
              <a:rPr lang="en-US" altLang="en-US" sz="2800" b="1" i="1" dirty="0" smtClean="0">
                <a:solidFill>
                  <a:schemeClr val="bg1"/>
                </a:solidFill>
              </a:rPr>
              <a:t>      *Template based:</a:t>
            </a:r>
            <a:endParaRPr lang="en-US" altLang="en-US" sz="2800" b="1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b="1" i="1" dirty="0">
                <a:solidFill>
                  <a:schemeClr val="bg1"/>
                </a:solidFill>
              </a:rPr>
              <a:t> </a:t>
            </a:r>
            <a:r>
              <a:rPr lang="en-US" altLang="en-US" sz="2800" b="1" i="1" dirty="0" smtClean="0">
                <a:solidFill>
                  <a:schemeClr val="bg1"/>
                </a:solidFill>
              </a:rPr>
              <a:t>             -</a:t>
            </a:r>
            <a:r>
              <a:rPr lang="en-US" altLang="en-US" sz="2400" b="1" i="1" dirty="0" smtClean="0">
                <a:solidFill>
                  <a:schemeClr val="bg1"/>
                </a:solidFill>
              </a:rPr>
              <a:t>Homology </a:t>
            </a:r>
            <a:r>
              <a:rPr lang="en-US" altLang="en-US" sz="2400" b="1" i="1" dirty="0">
                <a:solidFill>
                  <a:schemeClr val="bg1"/>
                </a:solidFill>
              </a:rPr>
              <a:t>Based Approach</a:t>
            </a:r>
          </a:p>
          <a:p>
            <a:pPr marL="502920" lvl="1" indent="0">
              <a:buNone/>
            </a:pPr>
            <a:r>
              <a:rPr lang="en-US" altLang="en-US" sz="2400" b="1" i="1" dirty="0">
                <a:solidFill>
                  <a:schemeClr val="bg1"/>
                </a:solidFill>
              </a:rPr>
              <a:t> </a:t>
            </a:r>
            <a:r>
              <a:rPr lang="en-US" altLang="en-US" sz="2400" b="1" i="1" dirty="0" smtClean="0">
                <a:solidFill>
                  <a:schemeClr val="bg1"/>
                </a:solidFill>
              </a:rPr>
              <a:t>       -Threading </a:t>
            </a:r>
            <a:r>
              <a:rPr lang="en-US" altLang="en-US" sz="2400" b="1" i="1" dirty="0">
                <a:solidFill>
                  <a:schemeClr val="bg1"/>
                </a:solidFill>
              </a:rPr>
              <a:t>Protein </a:t>
            </a:r>
            <a:r>
              <a:rPr lang="en-US" altLang="en-US" sz="2400" b="1" i="1" dirty="0" smtClean="0">
                <a:solidFill>
                  <a:schemeClr val="bg1"/>
                </a:solidFill>
              </a:rPr>
              <a:t>Sequence</a:t>
            </a:r>
          </a:p>
          <a:p>
            <a:pPr marL="502920" lvl="1" indent="0">
              <a:buNone/>
            </a:pPr>
            <a:r>
              <a:rPr lang="en-US" altLang="en-US" sz="2400" b="1" i="1" dirty="0" smtClean="0">
                <a:solidFill>
                  <a:schemeClr val="bg1"/>
                </a:solidFill>
              </a:rPr>
              <a:t>*Template free </a:t>
            </a:r>
            <a:endParaRPr lang="en-US" altLang="en-US" sz="2400" b="1" i="1" dirty="0">
              <a:solidFill>
                <a:schemeClr val="bg1"/>
              </a:solidFill>
            </a:endParaRPr>
          </a:p>
          <a:p>
            <a:r>
              <a:rPr lang="en-GB" sz="3200" b="1" i="1" dirty="0" smtClean="0">
                <a:solidFill>
                  <a:schemeClr val="bg1"/>
                </a:solidFill>
              </a:rPr>
              <a:t>Ligand-Based </a:t>
            </a:r>
            <a:r>
              <a:rPr lang="en-GB" sz="3200" b="1" i="1" dirty="0">
                <a:solidFill>
                  <a:schemeClr val="bg1"/>
                </a:solidFill>
              </a:rPr>
              <a:t>Virtual Screening (LBVS</a:t>
            </a:r>
            <a:r>
              <a:rPr lang="en-GB" sz="3200" b="1" i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GB" sz="3200" b="1" i="1" dirty="0" smtClean="0">
                <a:solidFill>
                  <a:schemeClr val="bg1"/>
                </a:solidFill>
              </a:rPr>
              <a:t>Molecular Docking</a:t>
            </a:r>
          </a:p>
          <a:p>
            <a:endParaRPr lang="en-GB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416628" y="196725"/>
            <a:ext cx="7358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4000" b="1" i="1" dirty="0">
                <a:solidFill>
                  <a:schemeClr val="bg1"/>
                </a:solidFill>
                <a:latin typeface="Arial Narrow" panose="020B0606020202030204" pitchFamily="34" charset="0"/>
                <a:ea typeface="Montserrat"/>
                <a:cs typeface="Montserrat"/>
                <a:sym typeface="Montserrat"/>
              </a:rPr>
              <a:t>TECHNICAL TOOLS</a:t>
            </a:r>
            <a:endParaRPr lang="en-GB" sz="4000" i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xplosion 1 4"/>
          <p:cNvSpPr/>
          <p:nvPr/>
        </p:nvSpPr>
        <p:spPr>
          <a:xfrm>
            <a:off x="9223830" y="189497"/>
            <a:ext cx="2873827" cy="209005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  <a:latin typeface="+mj-lt"/>
              </a:rPr>
              <a:t>solution</a:t>
            </a:r>
            <a:endParaRPr lang="en-GB" sz="28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5825696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8716"/>
          <a:stretch/>
        </p:blipFill>
        <p:spPr>
          <a:xfrm>
            <a:off x="1" y="-13447"/>
            <a:ext cx="12192000" cy="6871447"/>
          </a:xfrm>
          <a:prstGeom prst="rect">
            <a:avLst/>
          </a:prstGeom>
        </p:spPr>
      </p:pic>
      <p:graphicFrame>
        <p:nvGraphicFramePr>
          <p:cNvPr id="18" name="Diagram 17"/>
          <p:cNvGraphicFramePr/>
          <p:nvPr>
            <p:extLst>
              <p:ext uri="{D42A27DB-BD31-4B8C-83A1-F6EECF244321}">
                <p14:modId xmlns:p14="http://schemas.microsoft.com/office/powerpoint/2010/main" val="17020796"/>
              </p:ext>
            </p:extLst>
          </p:nvPr>
        </p:nvGraphicFramePr>
        <p:xfrm>
          <a:off x="2032000" y="1"/>
          <a:ext cx="10160000" cy="6676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873827" y="986266"/>
            <a:ext cx="35124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Homology modelling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09088" y="2074838"/>
            <a:ext cx="5123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Threading or Fold recognition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94321" y="3042867"/>
            <a:ext cx="4071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Template </a:t>
            </a:r>
            <a:r>
              <a:rPr lang="en-US" sz="2800" b="1" dirty="0">
                <a:solidFill>
                  <a:schemeClr val="bg1"/>
                </a:solidFill>
              </a:rPr>
              <a:t>free modelling</a:t>
            </a:r>
          </a:p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(Ab Initio)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69447" y="5411267"/>
            <a:ext cx="33963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chemeClr val="bg1"/>
                </a:solidFill>
              </a:rPr>
              <a:t>Molecular </a:t>
            </a:r>
            <a:r>
              <a:rPr lang="en-US" sz="2800" b="1" dirty="0">
                <a:solidFill>
                  <a:schemeClr val="bg1"/>
                </a:solidFill>
              </a:rPr>
              <a:t>D</a:t>
            </a:r>
            <a:r>
              <a:rPr lang="en-US" sz="2800" b="1" dirty="0" smtClean="0">
                <a:solidFill>
                  <a:schemeClr val="bg1"/>
                </a:solidFill>
              </a:rPr>
              <a:t>ocking</a:t>
            </a:r>
            <a:endParaRPr lang="en-GB" sz="2800" b="1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9976" y="4358374"/>
            <a:ext cx="17481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i="1" dirty="0" smtClean="0">
                <a:solidFill>
                  <a:schemeClr val="bg1"/>
                </a:solidFill>
              </a:rPr>
              <a:t>LBVS</a:t>
            </a:r>
            <a:endParaRPr lang="en-GB" sz="3200" b="1" i="1" dirty="0">
              <a:solidFill>
                <a:schemeClr val="bg1"/>
              </a:solidFill>
            </a:endParaRPr>
          </a:p>
        </p:txBody>
      </p:sp>
      <p:sp>
        <p:nvSpPr>
          <p:cNvPr id="10" name="Explosion 1 9"/>
          <p:cNvSpPr/>
          <p:nvPr/>
        </p:nvSpPr>
        <p:spPr>
          <a:xfrm>
            <a:off x="-2" y="-1"/>
            <a:ext cx="2873827" cy="2090057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 smtClean="0">
                <a:solidFill>
                  <a:schemeClr val="bg1"/>
                </a:solidFill>
                <a:latin typeface="+mj-lt"/>
              </a:rPr>
              <a:t>solution</a:t>
            </a:r>
            <a:endParaRPr lang="en-GB" sz="2800" b="1" i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0461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doc_2022-03-22_19-04-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0802" y="1320270"/>
            <a:ext cx="3859516" cy="350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FB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3" t="1451" r="25686" b="424"/>
          <a:stretch/>
        </p:blipFill>
        <p:spPr>
          <a:xfrm>
            <a:off x="0" y="0"/>
            <a:ext cx="12192000" cy="6871447"/>
          </a:xfrm>
          <a:prstGeom prst="rect">
            <a:avLst/>
          </a:prstGeom>
        </p:spPr>
      </p:pic>
      <p:sp>
        <p:nvSpPr>
          <p:cNvPr id="40" name="Pentagon 39"/>
          <p:cNvSpPr/>
          <p:nvPr/>
        </p:nvSpPr>
        <p:spPr>
          <a:xfrm>
            <a:off x="0" y="480180"/>
            <a:ext cx="2569029" cy="2467429"/>
          </a:xfrm>
          <a:prstGeom prst="homePlate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0" y="-101600"/>
            <a:ext cx="2467429" cy="3701143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US" b="1" i="1" spc="0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Homology</a:t>
            </a:r>
            <a:r>
              <a:rPr lang="en-US" b="1" i="1" dirty="0" smtClean="0">
                <a:solidFill>
                  <a:schemeClr val="bg1"/>
                </a:solidFill>
                <a:effectLst>
                  <a:outerShdw blurRad="12192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en-US" b="1" i="1" spc="0" dirty="0" smtClean="0">
                <a:ln w="10160">
                  <a:solidFill>
                    <a:schemeClr val="accent5"/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modelling</a:t>
            </a:r>
            <a:endParaRPr lang="en-GB" b="1" spc="0" dirty="0">
              <a:ln w="10160">
                <a:solidFill>
                  <a:schemeClr val="accent5"/>
                </a:solidFill>
                <a:prstDash val="solid"/>
              </a:ln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3134323264"/>
              </p:ext>
            </p:extLst>
          </p:nvPr>
        </p:nvGraphicFramePr>
        <p:xfrm>
          <a:off x="2467428" y="937380"/>
          <a:ext cx="9579429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812795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3057" cy="6858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847" y="403412"/>
            <a:ext cx="7406769" cy="62259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6"/>
          <p:cNvSpPr/>
          <p:nvPr/>
        </p:nvSpPr>
        <p:spPr>
          <a:xfrm>
            <a:off x="0" y="0"/>
            <a:ext cx="2998694" cy="6858593"/>
          </a:xfrm>
          <a:prstGeom prst="rect">
            <a:avLst/>
          </a:prstGeom>
          <a:solidFill>
            <a:srgbClr val="415265">
              <a:alpha val="54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i="1" dirty="0">
                <a:solidFill>
                  <a:schemeClr val="bg1"/>
                </a:solidFill>
              </a:rPr>
              <a:t>Threading or Fold recognition</a:t>
            </a:r>
            <a:endParaRPr lang="en-GB" sz="2800" b="1" i="1" dirty="0">
              <a:solidFill>
                <a:schemeClr val="bg1"/>
              </a:solidFill>
            </a:endParaRPr>
          </a:p>
          <a:p>
            <a:pPr algn="ctr"/>
            <a:r>
              <a:rPr lang="en-US" sz="2800" b="1" i="1" dirty="0" smtClean="0"/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2645193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0615" y="116114"/>
            <a:ext cx="8496300" cy="6516915"/>
          </a:xfrm>
          <a:prstGeom prst="rect">
            <a:avLst/>
          </a:prstGeom>
        </p:spPr>
      </p:pic>
      <p:sp>
        <p:nvSpPr>
          <p:cNvPr id="7" name="Cloud 6"/>
          <p:cNvSpPr/>
          <p:nvPr/>
        </p:nvSpPr>
        <p:spPr>
          <a:xfrm>
            <a:off x="362857" y="4354285"/>
            <a:ext cx="3100615" cy="21481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Template free modelling</a:t>
            </a:r>
          </a:p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(</a:t>
            </a:r>
            <a:r>
              <a:rPr lang="en-US" sz="2400" b="1" dirty="0">
                <a:solidFill>
                  <a:schemeClr val="tx1"/>
                </a:solidFill>
              </a:rPr>
              <a:t>Ab </a:t>
            </a:r>
            <a:r>
              <a:rPr lang="en-US" sz="2400" b="1" dirty="0" smtClean="0">
                <a:solidFill>
                  <a:schemeClr val="tx1"/>
                </a:solidFill>
              </a:rPr>
              <a:t>Initio)</a:t>
            </a:r>
            <a:endParaRPr lang="en-GB" sz="2400" b="1" dirty="0">
              <a:solidFill>
                <a:schemeClr val="tx1"/>
              </a:solidFill>
            </a:endParaRPr>
          </a:p>
          <a:p>
            <a:pPr algn="ctr"/>
            <a:r>
              <a:rPr lang="en-US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82972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D8AF61-0EFE-4B67-AC63-165AA360F9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5A9C098-A058-4A59-AA77-E2402053F600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EA0254-3646-4633-AE89-92733C2D697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0</TotalTime>
  <Words>188</Words>
  <Application>Microsoft Office PowerPoint</Application>
  <PresentationFormat>Widescreen</PresentationFormat>
  <Paragraphs>66</Paragraphs>
  <Slides>21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Arial Black</vt:lpstr>
      <vt:lpstr>Arial Narrow</vt:lpstr>
      <vt:lpstr>Calibri</vt:lpstr>
      <vt:lpstr>Corbel</vt:lpstr>
      <vt:lpstr>Montserrat</vt:lpstr>
      <vt:lpstr>Times</vt:lpstr>
      <vt:lpstr>Wingdings 2</vt:lpstr>
      <vt:lpstr>Frame</vt:lpstr>
      <vt:lpstr> </vt:lpstr>
      <vt:lpstr>Types of protein structure</vt:lpstr>
      <vt:lpstr> </vt:lpstr>
      <vt:lpstr>PowerPoint Presentation</vt:lpstr>
      <vt:lpstr>PowerPoint Presentation</vt:lpstr>
      <vt:lpstr>PowerPoint Presentation</vt:lpstr>
      <vt:lpstr>Homology 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2022-03-20T22:43:03Z</dcterms:created>
  <dcterms:modified xsi:type="dcterms:W3CDTF">2022-03-22T21:09:47Z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